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9" r:id="rId4"/>
    <p:sldMasterId id="2147483799" r:id="rId5"/>
    <p:sldMasterId id="2147483707" r:id="rId6"/>
  </p:sldMasterIdLst>
  <p:notesMasterIdLst>
    <p:notesMasterId r:id="rId16"/>
  </p:notesMasterIdLst>
  <p:handoutMasterIdLst>
    <p:handoutMasterId r:id="rId17"/>
  </p:handoutMasterIdLst>
  <p:sldIdLst>
    <p:sldId id="257" r:id="rId7"/>
    <p:sldId id="328" r:id="rId8"/>
    <p:sldId id="327" r:id="rId9"/>
    <p:sldId id="321" r:id="rId10"/>
    <p:sldId id="322" r:id="rId11"/>
    <p:sldId id="324" r:id="rId12"/>
    <p:sldId id="323" r:id="rId13"/>
    <p:sldId id="325" r:id="rId14"/>
    <p:sldId id="326" r:id="rId15"/>
  </p:sldIdLst>
  <p:sldSz cx="12192000" cy="6858000"/>
  <p:notesSz cx="7102475" cy="10234613"/>
  <p:embeddedFontLst>
    <p:embeddedFont>
      <p:font typeface="ArialMT" panose="020B0604020202020204" charset="0"/>
      <p:regular r:id="rId18"/>
    </p:embeddedFont>
    <p:embeddedFont>
      <p:font typeface="Calibri" panose="020F0502020204030204" pitchFamily="34" charset="0"/>
      <p:regular r:id="rId19"/>
      <p:bold r:id="rId19"/>
      <p:italic r:id="rId19"/>
      <p:boldItalic r:id="rId19"/>
    </p:embeddedFont>
    <p:embeddedFont>
      <p:font typeface="SymbolMT" panose="020B0604020202020204" charset="0"/>
      <p:regular r:id="rId20"/>
    </p:embeddedFont>
    <p:embeddedFont>
      <p:font typeface="Verdana" panose="020B0604030504040204" pitchFamily="34" charset="0"/>
      <p:regular r:id="rId19"/>
      <p:bold r:id="rId19"/>
      <p:italic r:id="rId19"/>
      <p:boldItalic r:id="rId19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242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4067" userDrawn="1">
          <p15:clr>
            <a:srgbClr val="A4A3A4"/>
          </p15:clr>
        </p15:guide>
        <p15:guide id="9" pos="3613" userDrawn="1">
          <p15:clr>
            <a:srgbClr val="A4A3A4"/>
          </p15:clr>
        </p15:guide>
        <p15:guide id="11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56"/>
    <a:srgbClr val="000000"/>
    <a:srgbClr val="3C3C3B"/>
    <a:srgbClr val="EF779B"/>
    <a:srgbClr val="141414"/>
    <a:srgbClr val="003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0000"/>
  </p:normalViewPr>
  <p:slideViewPr>
    <p:cSldViewPr snapToGrid="0" snapToObjects="1" showGuides="1">
      <p:cViewPr varScale="1">
        <p:scale>
          <a:sx n="120" d="100"/>
          <a:sy n="120" d="100"/>
        </p:scale>
        <p:origin x="120" y="324"/>
      </p:cViewPr>
      <p:guideLst>
        <p:guide pos="7242"/>
        <p:guide pos="3840"/>
        <p:guide pos="4067"/>
        <p:guide pos="3613"/>
        <p:guide orient="horz" pos="2160"/>
      </p:guideLst>
    </p:cSldViewPr>
  </p:slideViewPr>
  <p:outlineViewPr>
    <p:cViewPr>
      <p:scale>
        <a:sx n="35" d="100"/>
        <a:sy n="35" d="100"/>
      </p:scale>
      <p:origin x="0" y="0"/>
    </p:cViewPr>
  </p:outlin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NUL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96DB72-2A74-D748-BB37-48C7E55A6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DD882-C326-8F41-AECF-3B40FB9BF5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A33A2F4-BE2A-3C4F-BE23-EE19E4B58BB9}" type="datetimeFigureOut">
              <a:rPr lang="en-FI"/>
              <a:t>03/22/2021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3A2D2-A349-6E4D-9053-AAD00B9363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862AF-4C9C-3E45-8ED3-30E094C9FE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3688E21E-19BB-AE46-9456-2B0630E12FB7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571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D0EDCF11-CD93-2249-A089-E59C430D7078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56306D6-1D41-6E4E-9CB0-025EED4321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14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06D6-1D41-6E4E-9CB0-025EED4321E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992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itowise.com/fi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jpeg"/><Relationship Id="rId4" Type="http://schemas.openxmlformats.org/officeDocument/2006/relationships/image" Target="../media/image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itowise.com/fi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jpeg"/><Relationship Id="rId4" Type="http://schemas.openxmlformats.org/officeDocument/2006/relationships/image" Target="../media/image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itowise.com/fi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jpe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itowise.com/fi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itowise.com/fi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grafi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fiikallinen taustakuva">
            <a:extLst>
              <a:ext uri="{FF2B5EF4-FFF2-40B4-BE49-F238E27FC236}">
                <a16:creationId xmlns:a16="http://schemas.microsoft.com/office/drawing/2014/main" id="{85A61CBA-CBF0-DB4D-BADC-197B54A85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A926F8A-13E9-BB45-896D-6AB7B4F13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98BA70E-C9B0-AE40-A5FD-5591D24F4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989C49-1815-41E8-920C-AB8C2067BBE5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90BA730-02A6-EA4F-8511-0EFD0227C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08" y="5284951"/>
            <a:ext cx="6055269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039C10-C0D7-BA4B-9CF5-2B8D37AE9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975" y="4185606"/>
            <a:ext cx="6056313" cy="39619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2400" b="1" spc="-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3EA0C4-DFFA-2048-AA63-FE50E6D2D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08" y="2384426"/>
            <a:ext cx="6055269" cy="1728788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lang="en-GB" sz="48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 dirty="0"/>
          </a:p>
        </p:txBody>
      </p:sp>
      <p:pic>
        <p:nvPicPr>
          <p:cNvPr id="7" name="Picture 37" descr="Sitowise logo">
            <a:extLst>
              <a:ext uri="{FF2B5EF4-FFF2-40B4-BE49-F238E27FC236}">
                <a16:creationId xmlns:a16="http://schemas.microsoft.com/office/drawing/2014/main" id="{8594DD41-6187-2B41-A70C-86E4CC763D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3408" y="1126076"/>
            <a:ext cx="1597024" cy="2562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E6806AB-3AD4-D140-B032-DDBBF110F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16815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pos="4725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väliotsikko Sata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2E45D5D0-451D-8147-9C70-1AE0A65BC3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7" name="Round Single Corner of Rectangle 1" descr="Kaksi hymyilevää Sitowisen työntekijää.">
            <a:extLst>
              <a:ext uri="{FF2B5EF4-FFF2-40B4-BE49-F238E27FC236}">
                <a16:creationId xmlns:a16="http://schemas.microsoft.com/office/drawing/2014/main" id="{A2DE6A6F-C05B-4346-897A-8633AAC8957D}"/>
              </a:ext>
            </a:extLst>
          </p:cNvPr>
          <p:cNvSpPr/>
          <p:nvPr userDrawn="1"/>
        </p:nvSpPr>
        <p:spPr>
          <a:xfrm flipV="1">
            <a:off x="155575" y="152399"/>
            <a:ext cx="11880850" cy="6553197"/>
          </a:xfrm>
          <a:prstGeom prst="round1Rect">
            <a:avLst>
              <a:gd name="adj" fmla="val 50000"/>
            </a:avLst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DE3396-931D-7F4C-944F-F7765D8D2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C95A62-0C53-D047-8348-814F98577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874BD92-3CBE-480E-877D-245E974C59A9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310FF-66F3-8241-B2E9-E8B021E06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870" y="3149372"/>
            <a:ext cx="5275381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FDDAD-EF3A-F54C-ABEC-BCAB76E4A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69" y="1551162"/>
            <a:ext cx="5275381" cy="139897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l">
              <a:lnSpc>
                <a:spcPct val="100000"/>
              </a:lnSpc>
              <a:defRPr lang="en-GB" sz="40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66E646-84C8-0049-92A0-AD0DE7948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74969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väliotsikko Nii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2E45D5D0-451D-8147-9C70-1AE0A65BC3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7" name="Round Single Corner of Rectangle 1" descr="Hymyilevä Sitowisen työntekijä">
            <a:extLst>
              <a:ext uri="{FF2B5EF4-FFF2-40B4-BE49-F238E27FC236}">
                <a16:creationId xmlns:a16="http://schemas.microsoft.com/office/drawing/2014/main" id="{A2DE6A6F-C05B-4346-897A-8633AAC8957D}"/>
              </a:ext>
            </a:extLst>
          </p:cNvPr>
          <p:cNvSpPr/>
          <p:nvPr userDrawn="1"/>
        </p:nvSpPr>
        <p:spPr>
          <a:xfrm flipV="1">
            <a:off x="155575" y="152399"/>
            <a:ext cx="11880850" cy="6553197"/>
          </a:xfrm>
          <a:prstGeom prst="round1Rect">
            <a:avLst>
              <a:gd name="adj" fmla="val 50000"/>
            </a:avLst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F7015E-7BEB-A54B-9743-C131C88E2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B947FF9-55F2-F349-8F20-3EC0E5096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A396ABD-85AB-4C83-AA47-63529878CA56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310FF-66F3-8241-B2E9-E8B021E06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870" y="3149372"/>
            <a:ext cx="5275381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FDDAD-EF3A-F54C-ABEC-BCAB76E4A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70" y="1551162"/>
            <a:ext cx="5275381" cy="139897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l">
              <a:lnSpc>
                <a:spcPct val="100000"/>
              </a:lnSpc>
              <a:defRPr lang="en-GB" sz="4000" spc="-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96E3889-E230-1549-A3EF-9D369E2AE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264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väliotsikko Kupar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2E45D5D0-451D-8147-9C70-1AE0A65BC3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7" name="Round Single Corner of Rectangle 1" descr="Hymyilevä Sitowisen työntekijä">
            <a:extLst>
              <a:ext uri="{FF2B5EF4-FFF2-40B4-BE49-F238E27FC236}">
                <a16:creationId xmlns:a16="http://schemas.microsoft.com/office/drawing/2014/main" id="{A2DE6A6F-C05B-4346-897A-8633AAC8957D}"/>
              </a:ext>
            </a:extLst>
          </p:cNvPr>
          <p:cNvSpPr/>
          <p:nvPr userDrawn="1"/>
        </p:nvSpPr>
        <p:spPr>
          <a:xfrm flipV="1">
            <a:off x="155575" y="152399"/>
            <a:ext cx="11880850" cy="6553197"/>
          </a:xfrm>
          <a:prstGeom prst="round1Rect">
            <a:avLst>
              <a:gd name="adj" fmla="val 50000"/>
            </a:avLst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F690AC4-82A7-3046-A64A-9BEB4EF9F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893739E-FB4E-4C45-A945-41F371B9F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0AAA7EE-4C3A-40F6-910B-17884C7D00A5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6349D98-8049-6D4A-B3BC-AB4DEDF63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870" y="3149372"/>
            <a:ext cx="5275381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24FE3D-96F0-8649-8957-0D85A4D86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70" y="1551162"/>
            <a:ext cx="5275381" cy="139897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l">
              <a:lnSpc>
                <a:spcPct val="100000"/>
              </a:lnSpc>
              <a:defRPr lang="en-GB" sz="4000" spc="-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CE46913-351D-4648-BAFC-1267D7BBE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43747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väliotsikko Graniit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2E45D5D0-451D-8147-9C70-1AE0A65BC3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7" name="Round Single Corner of Rectangle 1" descr="Hymyilevä Sitowisen työntekijä">
            <a:extLst>
              <a:ext uri="{FF2B5EF4-FFF2-40B4-BE49-F238E27FC236}">
                <a16:creationId xmlns:a16="http://schemas.microsoft.com/office/drawing/2014/main" id="{A2DE6A6F-C05B-4346-897A-8633AAC8957D}"/>
              </a:ext>
            </a:extLst>
          </p:cNvPr>
          <p:cNvSpPr/>
          <p:nvPr userDrawn="1"/>
        </p:nvSpPr>
        <p:spPr>
          <a:xfrm flipV="1">
            <a:off x="155575" y="152399"/>
            <a:ext cx="11880850" cy="6553197"/>
          </a:xfrm>
          <a:prstGeom prst="round1Rect">
            <a:avLst>
              <a:gd name="adj" fmla="val 50000"/>
            </a:avLst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679087-D477-0D4B-89EA-22DEC8D9D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B48306E-F91E-2D4E-87DF-F6314A1C3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EB0171C-D53B-4F33-B93F-1089284CE320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310FF-66F3-8241-B2E9-E8B021E06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870" y="3149372"/>
            <a:ext cx="5275381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FDDAD-EF3A-F54C-ABEC-BCAB76E4A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70" y="1551162"/>
            <a:ext cx="5275381" cy="139897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l">
              <a:lnSpc>
                <a:spcPct val="100000"/>
              </a:lnSpc>
              <a:defRPr lang="en-GB" sz="40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E921035-4AA4-E44D-9696-439B74350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73298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väliotsikko Granii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2E45D5D0-451D-8147-9C70-1AE0A65BC3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7" name="Round Single Corner of Rectangle 1" descr="Hymyilevä Sitowisen työntekijä">
            <a:extLst>
              <a:ext uri="{FF2B5EF4-FFF2-40B4-BE49-F238E27FC236}">
                <a16:creationId xmlns:a16="http://schemas.microsoft.com/office/drawing/2014/main" id="{A2DE6A6F-C05B-4346-897A-8633AAC8957D}"/>
              </a:ext>
            </a:extLst>
          </p:cNvPr>
          <p:cNvSpPr/>
          <p:nvPr userDrawn="1"/>
        </p:nvSpPr>
        <p:spPr>
          <a:xfrm flipV="1">
            <a:off x="155575" y="152399"/>
            <a:ext cx="11880850" cy="6553197"/>
          </a:xfrm>
          <a:prstGeom prst="round1Rect">
            <a:avLst>
              <a:gd name="adj" fmla="val 50000"/>
            </a:avLst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7F4A13F-DF8D-894A-B3A6-572E90CEF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D29B3D9-01C7-0B40-8451-D6A50F9FA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CE4ACCC-E113-4A0F-A358-CBB99E789F8A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C66E88E-0C2E-C64D-8CEF-1F82AF61E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870" y="3149372"/>
            <a:ext cx="5275381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3A7D3A-D696-F840-ABD5-434819424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70" y="1551162"/>
            <a:ext cx="5275381" cy="139897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l">
              <a:lnSpc>
                <a:spcPct val="100000"/>
              </a:lnSpc>
              <a:defRPr lang="en-GB" sz="40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877639C-473B-FE45-8464-EEDA63ABB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922838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nostot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bg2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1EF56B8F-F860-7D48-9417-5A02214C2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5230981-BB49-B64B-A16B-62FA79B0B2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7A651DB-2DFD-4579-A20E-6280BFC25C9A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99814EDE-E58E-B948-A548-6B6C99C899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16627" y="4751926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76994D7-1BE8-4649-965B-8695F952C0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16626" y="3917827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 dirty="0"/>
              <a:t>0000</a:t>
            </a:r>
            <a:endParaRPr lang="fi-FI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10AF1AE2-612A-5E4E-9136-97A9C67A9F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6248" y="4751926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2A2CD03-40CE-544F-A0E6-958DAFA209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6247" y="3917827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 dirty="0"/>
              <a:t>0000</a:t>
            </a: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7D14F62F-A8C5-DD4B-B3F3-C7B08091B6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31806" y="4751926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E44D583-C184-384A-AE5D-D249BD4C50A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31805" y="3917827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 dirty="0"/>
              <a:t>0000</a:t>
            </a:r>
            <a:endParaRPr lang="fi-FI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82B0E94-2AC8-4844-A823-0F548C918A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05175" y="4751926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C3DFB8F-B5AA-9645-A2A4-1E980DFAEE6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05174" y="3917827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 dirty="0"/>
              <a:t>0000</a:t>
            </a:r>
            <a:endParaRPr lang="fi-FI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4CDBB7BC-2C02-164D-9D4C-AFFF774982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6627" y="3216995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CA2425C-60A8-5B48-96EE-65895BB064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16626" y="2382896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 dirty="0"/>
              <a:t>0000</a:t>
            </a:r>
            <a:endParaRPr lang="fi-FI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8DC4E4-2E67-6D4F-9423-6490BEB39321}"/>
              </a:ext>
            </a:extLst>
          </p:cNvPr>
          <p:cNvCxnSpPr/>
          <p:nvPr userDrawn="1"/>
        </p:nvCxnSpPr>
        <p:spPr>
          <a:xfrm>
            <a:off x="8508332" y="2232295"/>
            <a:ext cx="0" cy="3084885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CA913F8-8270-B94D-8EF7-5570A49DB2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6248" y="3216995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458D8D3-EBCA-5A48-80F1-DF346DEAAD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86247" y="2382896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 dirty="0"/>
              <a:t>0000</a:t>
            </a:r>
            <a:endParaRPr lang="fi-FI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DE4143-277B-B64F-A435-FED83E4AE1D3}"/>
              </a:ext>
            </a:extLst>
          </p:cNvPr>
          <p:cNvCxnSpPr/>
          <p:nvPr userDrawn="1"/>
        </p:nvCxnSpPr>
        <p:spPr>
          <a:xfrm>
            <a:off x="6089985" y="2232295"/>
            <a:ext cx="0" cy="3084885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DB46CC-4BCC-AB41-9C2E-45D8C1CFEA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31806" y="3216995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BC1CB7-1B22-CA4A-9461-5C093257EE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31805" y="2382896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 dirty="0"/>
              <a:t>0000</a:t>
            </a:r>
            <a:endParaRPr lang="fi-FI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8B32F31-BAA3-6B4A-80AB-24F2A346D652}"/>
              </a:ext>
            </a:extLst>
          </p:cNvPr>
          <p:cNvCxnSpPr/>
          <p:nvPr userDrawn="1"/>
        </p:nvCxnSpPr>
        <p:spPr>
          <a:xfrm>
            <a:off x="3563353" y="2232295"/>
            <a:ext cx="0" cy="3084885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5883907-95B1-D84A-8757-77E9BB6828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05175" y="3216995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E830B7E-A22B-D84B-96C2-E4CFA38AD4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05174" y="2382896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 dirty="0"/>
              <a:t>0000</a:t>
            </a:r>
            <a:endParaRPr lang="fi-FI" dirty="0"/>
          </a:p>
        </p:txBody>
      </p:sp>
      <p:sp>
        <p:nvSpPr>
          <p:cNvPr id="28" name="Title 41">
            <a:extLst>
              <a:ext uri="{FF2B5EF4-FFF2-40B4-BE49-F238E27FC236}">
                <a16:creationId xmlns:a16="http://schemas.microsoft.com/office/drawing/2014/main" id="{E3E5AEAA-C059-7647-8449-9DE19379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0" y="665136"/>
            <a:ext cx="10440000" cy="1080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6A81869D-3E24-AF43-BAAB-F94CED14B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6458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06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nostot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accent4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D9BD3BC-D605-944C-A631-96ADBD89C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341DD7D-5687-EB49-9129-1651AEC88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9571468-8194-4E5E-BAB2-E058FAE9107F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7D14F62F-A8C5-DD4B-B3F3-C7B08091B6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16594" y="4749066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E44D583-C184-384A-AE5D-D249BD4C50A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16593" y="3914967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 dirty="0"/>
              <a:t>0000</a:t>
            </a:r>
            <a:endParaRPr lang="fi-FI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14DBB38F-5DB1-BB4E-AABA-64E68FF6B25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90228" y="3914578"/>
            <a:ext cx="1159214" cy="1175377"/>
          </a:xfrm>
        </p:spPr>
        <p:txBody>
          <a:bodyPr>
            <a:noAutofit/>
          </a:bodyPr>
          <a:lstStyle/>
          <a:p>
            <a:r>
              <a:rPr lang="fi-FI" dirty="0"/>
              <a:t>Lisää ikoni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82B0E94-2AC8-4844-A823-0F548C918A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2219" y="4749066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C3DFB8F-B5AA-9645-A2A4-1E980DFAEE6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32218" y="3914967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 dirty="0"/>
              <a:t>0000</a:t>
            </a:r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5C360F-9DBE-9646-B9B8-FA9EE1E5015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569392" y="3914578"/>
            <a:ext cx="1159214" cy="1175377"/>
          </a:xfrm>
        </p:spPr>
        <p:txBody>
          <a:bodyPr>
            <a:noAutofit/>
          </a:bodyPr>
          <a:lstStyle/>
          <a:p>
            <a:r>
              <a:rPr lang="fi-FI" dirty="0"/>
              <a:t>Lisää ikoni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8B32F31-BAA3-6B4A-80AB-24F2A346D652}"/>
              </a:ext>
            </a:extLst>
          </p:cNvPr>
          <p:cNvCxnSpPr/>
          <p:nvPr userDrawn="1"/>
        </p:nvCxnSpPr>
        <p:spPr>
          <a:xfrm>
            <a:off x="6090397" y="2229435"/>
            <a:ext cx="0" cy="3084885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DB46CC-4BCC-AB41-9C2E-45D8C1CFEA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16594" y="3214135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BC1CB7-1B22-CA4A-9461-5C093257EE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16593" y="2380036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 dirty="0"/>
              <a:t>0000</a:t>
            </a:r>
            <a:endParaRPr lang="fi-FI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83DAFC6C-AC80-224F-9966-975FA7B91DD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490228" y="2402563"/>
            <a:ext cx="1159214" cy="1175377"/>
          </a:xfrm>
        </p:spPr>
        <p:txBody>
          <a:bodyPr>
            <a:noAutofit/>
          </a:bodyPr>
          <a:lstStyle/>
          <a:p>
            <a:r>
              <a:rPr lang="fi-FI" dirty="0"/>
              <a:t>Lisää ikoni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5883907-95B1-D84A-8757-77E9BB6828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2219" y="3214135"/>
            <a:ext cx="1785200" cy="340889"/>
          </a:xfrm>
          <a:noFill/>
        </p:spPr>
        <p:txBody>
          <a:bodyPr wrap="square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E830B7E-A22B-D84B-96C2-E4CFA38AD4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2218" y="2380036"/>
            <a:ext cx="1785200" cy="798873"/>
          </a:xfrm>
        </p:spPr>
        <p:txBody>
          <a:bodyPr wrap="none" anchor="t" anchorCtr="0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 dirty="0"/>
              <a:t>0000</a:t>
            </a:r>
            <a:endParaRPr lang="fi-FI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32AF8B1-4D65-3F4A-93E6-13BDD1A8732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569392" y="2402563"/>
            <a:ext cx="1159214" cy="1175377"/>
          </a:xfrm>
        </p:spPr>
        <p:txBody>
          <a:bodyPr>
            <a:noAutofit/>
          </a:bodyPr>
          <a:lstStyle/>
          <a:p>
            <a:r>
              <a:rPr lang="fi-FI" dirty="0"/>
              <a:t>Lisää ikoni</a:t>
            </a:r>
          </a:p>
        </p:txBody>
      </p:sp>
      <p:sp>
        <p:nvSpPr>
          <p:cNvPr id="28" name="Title 41">
            <a:extLst>
              <a:ext uri="{FF2B5EF4-FFF2-40B4-BE49-F238E27FC236}">
                <a16:creationId xmlns:a16="http://schemas.microsoft.com/office/drawing/2014/main" id="{E3E5AEAA-C059-7647-8449-9DE19379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0" y="665136"/>
            <a:ext cx="10440000" cy="1080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0C64722-B988-E34F-BF08-897F6A6DB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86549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nosto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accent4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2CB7483-78B4-A741-84FA-2B6A01989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B700430-9E29-4742-9B6D-6BA32ED2E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6B4955D-1DBB-4995-9E5B-222624F5089B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DB46CC-4BCC-AB41-9C2E-45D8C1CFEA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07352" y="4100233"/>
            <a:ext cx="1785200" cy="492443"/>
          </a:xfrm>
          <a:noFill/>
        </p:spPr>
        <p:txBody>
          <a:bodyPr wrap="square" rtlCol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BC1CB7-1B22-CA4A-9461-5C093257EE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6703" y="2720934"/>
            <a:ext cx="2186496" cy="1198277"/>
          </a:xfrm>
        </p:spPr>
        <p:txBody>
          <a:bodyPr wrap="none" anchor="b" anchorCtr="0">
            <a:spAutoFit/>
          </a:bodyPr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 dirty="0"/>
              <a:t>0000</a:t>
            </a:r>
            <a:endParaRPr lang="fi-FI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76827E2-EDE5-924A-9400-5B8A162FBC36}"/>
              </a:ext>
            </a:extLst>
          </p:cNvPr>
          <p:cNvCxnSpPr/>
          <p:nvPr userDrawn="1"/>
        </p:nvCxnSpPr>
        <p:spPr>
          <a:xfrm>
            <a:off x="6089276" y="2228929"/>
            <a:ext cx="0" cy="3084885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5883907-95B1-D84A-8757-77E9BB6828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8368" y="4100233"/>
            <a:ext cx="1785200" cy="492443"/>
          </a:xfrm>
          <a:noFill/>
        </p:spPr>
        <p:txBody>
          <a:bodyPr wrap="square" rtlCol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ctr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E830B7E-A22B-D84B-96C2-E4CFA38AD4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7719" y="2720934"/>
            <a:ext cx="2186496" cy="1198277"/>
          </a:xfrm>
        </p:spPr>
        <p:txBody>
          <a:bodyPr wrap="none" anchor="b" anchorCtr="0">
            <a:spAutoFit/>
          </a:bodyPr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  <a:lvl2pPr>
              <a:defRPr sz="4000" b="1">
                <a:latin typeface="+mn-lt"/>
              </a:defRPr>
            </a:lvl2pPr>
            <a:lvl3pPr>
              <a:defRPr sz="4000" b="1">
                <a:latin typeface="+mn-lt"/>
              </a:defRPr>
            </a:lvl3pPr>
            <a:lvl4pPr>
              <a:defRPr sz="4000" b="1">
                <a:latin typeface="+mn-lt"/>
              </a:defRPr>
            </a:lvl4pPr>
            <a:lvl5pPr>
              <a:defRPr sz="4000" b="1">
                <a:latin typeface="+mn-lt"/>
              </a:defRPr>
            </a:lvl5pPr>
          </a:lstStyle>
          <a:p>
            <a:pPr lvl="0"/>
            <a:r>
              <a:rPr lang="en-GB" dirty="0"/>
              <a:t>0000</a:t>
            </a:r>
            <a:endParaRPr lang="fi-FI" dirty="0"/>
          </a:p>
        </p:txBody>
      </p:sp>
      <p:sp>
        <p:nvSpPr>
          <p:cNvPr id="28" name="Title 41">
            <a:extLst>
              <a:ext uri="{FF2B5EF4-FFF2-40B4-BE49-F238E27FC236}">
                <a16:creationId xmlns:a16="http://schemas.microsoft.com/office/drawing/2014/main" id="{E3E5AEAA-C059-7647-8449-9DE19379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1" y="665136"/>
            <a:ext cx="10440000" cy="1080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39E714D-6AAB-B64D-BC5B-8C2E6F231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38598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, Ka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accent4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455767E-1750-644E-8E16-08C810053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DA6D7AC-A7D5-9B4C-9AB6-725705BF2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2B73662-2914-437F-89C1-D0C25A72A937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174AC20-31E7-874B-BBF5-F617DB7CE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321" y="1923862"/>
            <a:ext cx="7919555" cy="4269002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28" name="Title 41">
            <a:extLst>
              <a:ext uri="{FF2B5EF4-FFF2-40B4-BE49-F238E27FC236}">
                <a16:creationId xmlns:a16="http://schemas.microsoft.com/office/drawing/2014/main" id="{E3E5AEAA-C059-7647-8449-9DE19379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1" y="665136"/>
            <a:ext cx="7919555" cy="1080000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422797-4F2B-1F4B-8EE1-F20979235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57488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, Kupar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accent6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5866B0-2F0D-8246-98D5-ACEA23B4A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8A1B9E4-CCCC-D54A-9A89-248F9FF32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4359406-FB7B-4F93-9B20-DF08A728D888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C8F9E92D-B9FA-7044-BA7B-35FBF86C38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321" y="1923862"/>
            <a:ext cx="7919555" cy="4269002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" name="Title 41">
            <a:extLst>
              <a:ext uri="{FF2B5EF4-FFF2-40B4-BE49-F238E27FC236}">
                <a16:creationId xmlns:a16="http://schemas.microsoft.com/office/drawing/2014/main" id="{66967E65-4086-844F-B3C0-AA983E3D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1" y="665136"/>
            <a:ext cx="7919555" cy="1080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0D7006-E4CC-0B4C-8893-6463BA1EE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6000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ymyilevä Sitowisen työntekijä. Taustalla kiertotalouteen viittaavaa grafiikkaa kuten datavirtoja ja rakennusten ääriviivoja.">
            <a:extLst>
              <a:ext uri="{FF2B5EF4-FFF2-40B4-BE49-F238E27FC236}">
                <a16:creationId xmlns:a16="http://schemas.microsoft.com/office/drawing/2014/main" id="{37A52BE0-FABB-1B40-9C84-842AEAA33F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3314"/>
            <a:ext cx="12192000" cy="6864626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C0DEC94-8B65-EE4E-BEB8-F7A6633CF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345F2BAA-4D09-E642-AD4A-8F534675F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9CE148C-A60C-406B-A5C1-3064F9B3026D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90BA730-02A6-EA4F-8511-0EFD0227C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08" y="5284951"/>
            <a:ext cx="6055269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B0B9E3E-172F-D845-8CA4-5AE5D9D63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975" y="4185606"/>
            <a:ext cx="6056313" cy="39619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2400" b="1" spc="-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3EA0C4-DFFA-2048-AA63-FE50E6D2D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08" y="2384425"/>
            <a:ext cx="6055269" cy="1728788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lang="en-GB" sz="48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 dirty="0"/>
          </a:p>
        </p:txBody>
      </p:sp>
      <p:pic>
        <p:nvPicPr>
          <p:cNvPr id="7" name="Picture 37" descr="Sitowise logo">
            <a:extLst>
              <a:ext uri="{FF2B5EF4-FFF2-40B4-BE49-F238E27FC236}">
                <a16:creationId xmlns:a16="http://schemas.microsoft.com/office/drawing/2014/main" id="{8594DD41-6187-2B41-A70C-86E4CC763D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3408" y="1126076"/>
            <a:ext cx="1597024" cy="2562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E700F62-AFA1-534E-A4C9-6F7141086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29436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pos="4725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, Graniitt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C6F480-0E28-7945-9A3B-431AD60CA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A1F7057-02BB-F045-A7AD-29C06ECBE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1228421-40C4-43C6-A5D5-C36114F08B3F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A1AE23AF-FC06-284A-B39C-FB774F824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321" y="1919578"/>
            <a:ext cx="7919555" cy="4273286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" name="Title 41">
            <a:extLst>
              <a:ext uri="{FF2B5EF4-FFF2-40B4-BE49-F238E27FC236}">
                <a16:creationId xmlns:a16="http://schemas.microsoft.com/office/drawing/2014/main" id="{C2C374A6-00A7-BC48-BA9D-9AE45A07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1" y="665136"/>
            <a:ext cx="7919555" cy="1080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7E527D-2818-D24D-A856-1DF8E6A0D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38991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, Sat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4608B4-67AA-C449-8378-A7AF50C0D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BDC3CC5-807F-8A46-9C27-1AFEB3C5A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F43A499-5DDF-44A2-B68F-73D1B9D3BC10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97C29BC-4402-6744-8F98-C989576FA2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321" y="1923862"/>
            <a:ext cx="7919555" cy="4269002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" name="Title 41">
            <a:extLst>
              <a:ext uri="{FF2B5EF4-FFF2-40B4-BE49-F238E27FC236}">
                <a16:creationId xmlns:a16="http://schemas.microsoft.com/office/drawing/2014/main" id="{B2A0144F-8F9F-544A-844E-B7F5B891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1" y="665136"/>
            <a:ext cx="7919555" cy="1080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664A68-D14E-5044-931C-C51502FA3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3489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osto +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accent6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C8F14AB-200E-A34F-880C-DD2C55252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FF66DB8-A8AE-5A4A-AED6-BF06752C8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CBB419-087C-4FFD-B1CE-C27D76D59744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4E408071-FFA4-A84F-A1F0-FF66AD4D3F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25560" y="1923862"/>
            <a:ext cx="5226761" cy="4269002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B4C61367-D92E-524F-9F28-C85A505B1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320" y="1923862"/>
            <a:ext cx="4717961" cy="4269002"/>
          </a:xfrm>
          <a:ln>
            <a:noFill/>
          </a:ln>
        </p:spPr>
        <p:txBody>
          <a:bodyPr/>
          <a:lstStyle>
            <a:lvl1pPr>
              <a:lnSpc>
                <a:spcPct val="125000"/>
              </a:lnSpc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>
              <a:lnSpc>
                <a:spcPct val="125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Title 41">
            <a:extLst>
              <a:ext uri="{FF2B5EF4-FFF2-40B4-BE49-F238E27FC236}">
                <a16:creationId xmlns:a16="http://schemas.microsoft.com/office/drawing/2014/main" id="{A95C6A69-7824-E04F-AF00-B8CE43F85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1" y="665136"/>
            <a:ext cx="10440000" cy="1080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BAB488C-6778-2947-AF65-2589BFF6E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81037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06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osto +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B504BDD-B742-7E4F-BEEC-4B5D9EB6D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35746B8-5E08-D549-9F66-1CC6B8564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143D052-ADB9-41C7-B00E-EBA60A1E049B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4EE056AC-F2E9-9444-B086-DFE9A09D1C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25560" y="1923862"/>
            <a:ext cx="5226761" cy="4269002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98D1858B-6E47-4D43-8751-6D25D20297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320" y="1923862"/>
            <a:ext cx="4717961" cy="4269002"/>
          </a:xfrm>
          <a:ln>
            <a:noFill/>
          </a:ln>
        </p:spPr>
        <p:txBody>
          <a:bodyPr/>
          <a:lstStyle>
            <a:lvl1pPr>
              <a:lnSpc>
                <a:spcPct val="125000"/>
              </a:lnSpc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>
              <a:lnSpc>
                <a:spcPct val="125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1" name="Title 41">
            <a:extLst>
              <a:ext uri="{FF2B5EF4-FFF2-40B4-BE49-F238E27FC236}">
                <a16:creationId xmlns:a16="http://schemas.microsoft.com/office/drawing/2014/main" id="{24068912-EA14-9445-A5C5-BE6093F7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1" y="665136"/>
            <a:ext cx="10440000" cy="1080000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69D094B-D4BF-3547-92B9-870464194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71287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06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osto +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8FCD680D-9A80-8047-958A-1519545FB607}"/>
              </a:ext>
            </a:extLst>
          </p:cNvPr>
          <p:cNvSpPr/>
          <p:nvPr userDrawn="1"/>
        </p:nvSpPr>
        <p:spPr>
          <a:xfrm flipV="1">
            <a:off x="155575" y="163623"/>
            <a:ext cx="11880850" cy="6541976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F640DE8-BB83-DF4A-B146-97442D651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4D5794-1F71-3D4C-B576-8501AA798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DF54705-AC09-4301-97DD-AEA299F45AD7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A30369C5-21CA-D549-9EEE-BC7A879650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25560" y="1919578"/>
            <a:ext cx="5226761" cy="4273286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4308A6B0-1C62-344F-835B-203A720D94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320" y="1919578"/>
            <a:ext cx="4717961" cy="4273286"/>
          </a:xfrm>
          <a:ln>
            <a:noFill/>
          </a:ln>
        </p:spPr>
        <p:txBody>
          <a:bodyPr/>
          <a:lstStyle>
            <a:lvl1pPr>
              <a:lnSpc>
                <a:spcPct val="125000"/>
              </a:lnSpc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>
              <a:lnSpc>
                <a:spcPct val="125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1" name="Title 41">
            <a:extLst>
              <a:ext uri="{FF2B5EF4-FFF2-40B4-BE49-F238E27FC236}">
                <a16:creationId xmlns:a16="http://schemas.microsoft.com/office/drawing/2014/main" id="{35B59D9E-ABCC-5F4A-9D48-F58F3CF3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21" y="665136"/>
            <a:ext cx="10440000" cy="1080000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8C1C3CF-E75C-4F42-8D24-735C3225A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958347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06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B8F3BC5-CA0B-584F-A866-F27228AB1C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575" y="163623"/>
            <a:ext cx="11880850" cy="6541976"/>
          </a:xfrm>
          <a:custGeom>
            <a:avLst/>
            <a:gdLst>
              <a:gd name="connsiteX0" fmla="*/ 0 w 11880850"/>
              <a:gd name="connsiteY0" fmla="*/ 0 h 6541976"/>
              <a:gd name="connsiteX1" fmla="*/ 11880850 w 11880850"/>
              <a:gd name="connsiteY1" fmla="*/ 0 h 6541976"/>
              <a:gd name="connsiteX2" fmla="*/ 11880850 w 11880850"/>
              <a:gd name="connsiteY2" fmla="*/ 3270988 h 6541976"/>
              <a:gd name="connsiteX3" fmla="*/ 8609862 w 11880850"/>
              <a:gd name="connsiteY3" fmla="*/ 6541976 h 6541976"/>
              <a:gd name="connsiteX4" fmla="*/ 0 w 11880850"/>
              <a:gd name="connsiteY4" fmla="*/ 6541976 h 654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850" h="6541976">
                <a:moveTo>
                  <a:pt x="0" y="0"/>
                </a:moveTo>
                <a:lnTo>
                  <a:pt x="11880850" y="0"/>
                </a:lnTo>
                <a:lnTo>
                  <a:pt x="11880850" y="3270988"/>
                </a:lnTo>
                <a:cubicBezTo>
                  <a:pt x="11880850" y="5077505"/>
                  <a:pt x="10416379" y="6541976"/>
                  <a:pt x="8609862" y="6541976"/>
                </a:cubicBezTo>
                <a:lnTo>
                  <a:pt x="0" y="654197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13" name="Title 41">
            <a:extLst>
              <a:ext uri="{FF2B5EF4-FFF2-40B4-BE49-F238E27FC236}">
                <a16:creationId xmlns:a16="http://schemas.microsoft.com/office/drawing/2014/main" id="{28B56D8A-2CAF-C149-ACBB-FAEE384C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163623"/>
            <a:ext cx="5545978" cy="1776293"/>
          </a:xfrm>
          <a:solidFill>
            <a:schemeClr val="accent3">
              <a:alpha val="95000"/>
            </a:schemeClr>
          </a:solidFill>
        </p:spPr>
        <p:txBody>
          <a:bodyPr wrap="square" lIns="360000" tIns="360000" rIns="360000" bIns="360000" anchor="t" anchorCtr="0">
            <a:sp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959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06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ikka + lainaus/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4" name="Round Single Corner of Rectangle 13" descr="Rakennettuun ympäristöön liittyvää grafiikkaa, kuten talojen, puiden ja tienviittojen ääriviivoja">
            <a:extLst>
              <a:ext uri="{FF2B5EF4-FFF2-40B4-BE49-F238E27FC236}">
                <a16:creationId xmlns:a16="http://schemas.microsoft.com/office/drawing/2014/main" id="{2517A46D-7798-8847-AB22-6AE3AE8EE2EF}"/>
              </a:ext>
            </a:extLst>
          </p:cNvPr>
          <p:cNvSpPr/>
          <p:nvPr userDrawn="1"/>
        </p:nvSpPr>
        <p:spPr>
          <a:xfrm flipV="1">
            <a:off x="155575" y="152398"/>
            <a:ext cx="11880850" cy="6553201"/>
          </a:xfrm>
          <a:prstGeom prst="round1Rect">
            <a:avLst>
              <a:gd name="adj" fmla="val 50000"/>
            </a:avLst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919B2-7974-144B-AC3C-63340963E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A4B2CA7-6063-3046-8D40-D99E588D5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E8F6EE2-8C8F-4398-8DBF-07E26B246560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13" name="Title 41">
            <a:extLst>
              <a:ext uri="{FF2B5EF4-FFF2-40B4-BE49-F238E27FC236}">
                <a16:creationId xmlns:a16="http://schemas.microsoft.com/office/drawing/2014/main" id="{28B56D8A-2CAF-C149-ACBB-FAEE384C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99" y="2364656"/>
            <a:ext cx="7070501" cy="1134000"/>
          </a:xfrm>
          <a:noFill/>
        </p:spPr>
        <p:txBody>
          <a:bodyPr wrap="square" lIns="0" tIns="0" rIns="0" bIns="0" anchor="ctr" anchorCtr="0">
            <a:noAutofit/>
          </a:bodyPr>
          <a:lstStyle>
            <a:lvl1pPr>
              <a:lnSpc>
                <a:spcPct val="120000"/>
              </a:lnSpc>
              <a:defRPr sz="36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42195-86DE-734C-9E14-D548A34ED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3318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06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lainaus (alhaall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DA3A763-55CA-D841-AAE4-3861CE6E4E08}"/>
              </a:ext>
            </a:extLst>
          </p:cNvPr>
          <p:cNvSpPr/>
          <p:nvPr userDrawn="1"/>
        </p:nvSpPr>
        <p:spPr>
          <a:xfrm>
            <a:off x="0" y="5165124"/>
            <a:ext cx="12192000" cy="16928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 descr="Rakentamiseen liittyvää grafiikkaa, kuten nostokurkien ääriviivoja">
            <a:extLst>
              <a:ext uri="{FF2B5EF4-FFF2-40B4-BE49-F238E27FC236}">
                <a16:creationId xmlns:a16="http://schemas.microsoft.com/office/drawing/2014/main" id="{A66B62ED-8828-8747-A75A-030E61F5E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59139"/>
            <a:ext cx="12192000" cy="1709076"/>
          </a:xfrm>
          <a:prstGeom prst="rect">
            <a:avLst/>
          </a:prstGeom>
        </p:spPr>
      </p:pic>
      <p:pic>
        <p:nvPicPr>
          <p:cNvPr id="22" name="Picture 2" descr="Sitowise logo">
            <a:extLst>
              <a:ext uri="{FF2B5EF4-FFF2-40B4-BE49-F238E27FC236}">
                <a16:creationId xmlns:a16="http://schemas.microsoft.com/office/drawing/2014/main" id="{57B4B5F7-4527-8147-8852-4C0836DB38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5E0EA-C4FF-364C-9DB1-424BD9880D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9487" y="5584638"/>
            <a:ext cx="6561333" cy="847189"/>
          </a:xfrm>
          <a:noFill/>
        </p:spPr>
        <p:txBody>
          <a:bodyPr wrap="square" rtlCol="0" anchor="t" anchorCtr="0">
            <a:noAutofit/>
          </a:bodyPr>
          <a:lstStyle>
            <a:lvl1pPr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 lang="en-GB" sz="1800" b="1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</a:pP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3364CC-5F3C-1948-9F10-B7C9E3115CF4}"/>
              </a:ext>
            </a:extLst>
          </p:cNvPr>
          <p:cNvCxnSpPr>
            <a:cxnSpLocks/>
          </p:cNvCxnSpPr>
          <p:nvPr userDrawn="1"/>
        </p:nvCxnSpPr>
        <p:spPr>
          <a:xfrm>
            <a:off x="635459" y="5628060"/>
            <a:ext cx="0" cy="640377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6FC1F2D-3ADF-F749-8C3B-C9C1E8483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495353"/>
            <a:ext cx="5318036" cy="34837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4pPr>
              <a:lnSpc>
                <a:spcPct val="125000"/>
              </a:lnSpc>
              <a:spcAft>
                <a:spcPts val="10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937F37-74FC-BA4B-81C0-609D8DB7C780}"/>
              </a:ext>
            </a:extLst>
          </p:cNvPr>
          <p:cNvCxnSpPr>
            <a:cxnSpLocks/>
          </p:cNvCxnSpPr>
          <p:nvPr userDrawn="1"/>
        </p:nvCxnSpPr>
        <p:spPr>
          <a:xfrm>
            <a:off x="5735638" y="495353"/>
            <a:ext cx="0" cy="3483783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F228922-DD1C-194E-9EBC-E08E3ED4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07" y="495353"/>
            <a:ext cx="4354160" cy="1134000"/>
          </a:xfr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3000" spc="-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884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99">
          <p15:clr>
            <a:srgbClr val="FBAE40"/>
          </p15:clr>
        </p15:guide>
        <p15:guide id="5" pos="52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lainaus (alhaalla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45D6DB7-6FAC-514F-AC02-07703B22E0E3}"/>
              </a:ext>
            </a:extLst>
          </p:cNvPr>
          <p:cNvSpPr/>
          <p:nvPr userDrawn="1"/>
        </p:nvSpPr>
        <p:spPr>
          <a:xfrm>
            <a:off x="0" y="5172383"/>
            <a:ext cx="12192000" cy="16988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Picture 2" descr="Sitowise logo">
            <a:extLst>
              <a:ext uri="{FF2B5EF4-FFF2-40B4-BE49-F238E27FC236}">
                <a16:creationId xmlns:a16="http://schemas.microsoft.com/office/drawing/2014/main" id="{57B4B5F7-4527-8147-8852-4C0836DB3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572A782-4DBB-1E4A-802D-B8F2CA6999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05" y="5584639"/>
            <a:ext cx="9734619" cy="1009332"/>
          </a:xfrm>
          <a:noFill/>
        </p:spPr>
        <p:txBody>
          <a:bodyPr wrap="square" rtlCol="0" anchor="t" anchorCtr="0">
            <a:noAutofit/>
          </a:bodyPr>
          <a:lstStyle>
            <a:lvl1pPr>
              <a:lnSpc>
                <a:spcPct val="300000"/>
              </a:lnSpc>
              <a:defRPr lang="en-GB" sz="1800" b="1" spc="-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</a:pP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9D86DF-BDA3-274C-A763-C40CFDD5E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3" y="1907952"/>
            <a:ext cx="10440000" cy="29018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638A2C6-2124-A348-A120-651FD3F9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07" y="495353"/>
            <a:ext cx="10440000" cy="1134000"/>
          </a:xfr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3000" spc="-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101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99">
          <p15:clr>
            <a:srgbClr val="FBAE40"/>
          </p15:clr>
        </p15:guide>
        <p15:guide id="5" pos="52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ingressi + datanos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ikkumiseen ja liikenteeseen viittaavaa grafiikkaa kuten junan ja polkupyörän ääriviivoja.">
            <a:extLst>
              <a:ext uri="{FF2B5EF4-FFF2-40B4-BE49-F238E27FC236}">
                <a16:creationId xmlns:a16="http://schemas.microsoft.com/office/drawing/2014/main" id="{09FBF8BE-3579-E942-B9B7-EA6364E67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159140"/>
            <a:ext cx="12192002" cy="1698859"/>
          </a:xfrm>
          <a:prstGeom prst="rect">
            <a:avLst/>
          </a:prstGeom>
        </p:spPr>
      </p:pic>
      <p:pic>
        <p:nvPicPr>
          <p:cNvPr id="22" name="Picture 2" descr="Sitowise logo">
            <a:extLst>
              <a:ext uri="{FF2B5EF4-FFF2-40B4-BE49-F238E27FC236}">
                <a16:creationId xmlns:a16="http://schemas.microsoft.com/office/drawing/2014/main" id="{9A8567A8-97B3-6F4B-AC19-A78066879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4786602D-23E9-0B47-971A-82B17C258B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25948" y="2492285"/>
            <a:ext cx="2225301" cy="1570837"/>
          </a:xfrm>
        </p:spPr>
        <p:txBody>
          <a:bodyPr wrap="square" numCol="1" spcCol="720000"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 sz="1400" b="0"/>
            </a:lvl1pPr>
            <a:lvl2pPr>
              <a:lnSpc>
                <a:spcPct val="150000"/>
              </a:lnSpc>
              <a:spcAft>
                <a:spcPts val="1600"/>
              </a:spcAft>
              <a:defRPr/>
            </a:lvl2pPr>
            <a:lvl3pPr>
              <a:lnSpc>
                <a:spcPct val="150000"/>
              </a:lnSpc>
              <a:spcAft>
                <a:spcPts val="1600"/>
              </a:spcAft>
              <a:defRPr/>
            </a:lvl3pPr>
            <a:lvl4pPr>
              <a:lnSpc>
                <a:spcPct val="150000"/>
              </a:lnSpc>
              <a:spcAft>
                <a:spcPts val="1600"/>
              </a:spcAft>
              <a:defRPr/>
            </a:lvl4pPr>
            <a:lvl5pPr>
              <a:lnSpc>
                <a:spcPct val="150000"/>
              </a:lnSpc>
              <a:spcAft>
                <a:spcPts val="1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5F0FDC-C77F-F24F-8A8D-A16F76B32629}"/>
              </a:ext>
            </a:extLst>
          </p:cNvPr>
          <p:cNvCxnSpPr>
            <a:cxnSpLocks/>
          </p:cNvCxnSpPr>
          <p:nvPr userDrawn="1"/>
        </p:nvCxnSpPr>
        <p:spPr>
          <a:xfrm>
            <a:off x="8919635" y="2497985"/>
            <a:ext cx="0" cy="694858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710ACE21-7374-A647-976D-1BF55A50CE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9994" y="2492285"/>
            <a:ext cx="2225301" cy="1570837"/>
          </a:xfrm>
        </p:spPr>
        <p:txBody>
          <a:bodyPr wrap="square" numCol="1" spcCol="720000"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 sz="1400" b="0"/>
            </a:lvl1pPr>
            <a:lvl2pPr>
              <a:lnSpc>
                <a:spcPct val="150000"/>
              </a:lnSpc>
              <a:spcAft>
                <a:spcPts val="1600"/>
              </a:spcAft>
              <a:defRPr/>
            </a:lvl2pPr>
            <a:lvl3pPr>
              <a:lnSpc>
                <a:spcPct val="150000"/>
              </a:lnSpc>
              <a:spcAft>
                <a:spcPts val="1600"/>
              </a:spcAft>
              <a:defRPr/>
            </a:lvl3pPr>
            <a:lvl4pPr>
              <a:lnSpc>
                <a:spcPct val="150000"/>
              </a:lnSpc>
              <a:spcAft>
                <a:spcPts val="1600"/>
              </a:spcAft>
              <a:defRPr/>
            </a:lvl4pPr>
            <a:lvl5pPr>
              <a:lnSpc>
                <a:spcPct val="150000"/>
              </a:lnSpc>
              <a:spcAft>
                <a:spcPts val="1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0FB48E-8E65-644F-8B93-A93AF06B14FF}"/>
              </a:ext>
            </a:extLst>
          </p:cNvPr>
          <p:cNvCxnSpPr>
            <a:cxnSpLocks/>
          </p:cNvCxnSpPr>
          <p:nvPr userDrawn="1"/>
        </p:nvCxnSpPr>
        <p:spPr>
          <a:xfrm>
            <a:off x="6129667" y="2498152"/>
            <a:ext cx="0" cy="694858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53CF96B7-7412-3C4D-A4E5-FD66398EF0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25948" y="495352"/>
            <a:ext cx="2225301" cy="1570837"/>
          </a:xfrm>
        </p:spPr>
        <p:txBody>
          <a:bodyPr wrap="square" numCol="1" spcCol="720000"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 sz="1400" b="0"/>
            </a:lvl1pPr>
            <a:lvl2pPr>
              <a:lnSpc>
                <a:spcPct val="150000"/>
              </a:lnSpc>
              <a:spcAft>
                <a:spcPts val="1600"/>
              </a:spcAft>
              <a:defRPr/>
            </a:lvl2pPr>
            <a:lvl3pPr>
              <a:lnSpc>
                <a:spcPct val="150000"/>
              </a:lnSpc>
              <a:spcAft>
                <a:spcPts val="1600"/>
              </a:spcAft>
              <a:defRPr/>
            </a:lvl3pPr>
            <a:lvl4pPr>
              <a:lnSpc>
                <a:spcPct val="150000"/>
              </a:lnSpc>
              <a:spcAft>
                <a:spcPts val="1600"/>
              </a:spcAft>
              <a:defRPr/>
            </a:lvl4pPr>
            <a:lvl5pPr>
              <a:lnSpc>
                <a:spcPct val="150000"/>
              </a:lnSpc>
              <a:spcAft>
                <a:spcPts val="1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79D3DF-3597-374C-A0A9-591F8A5E9043}"/>
              </a:ext>
            </a:extLst>
          </p:cNvPr>
          <p:cNvCxnSpPr>
            <a:cxnSpLocks/>
          </p:cNvCxnSpPr>
          <p:nvPr userDrawn="1"/>
        </p:nvCxnSpPr>
        <p:spPr>
          <a:xfrm>
            <a:off x="8935621" y="495353"/>
            <a:ext cx="0" cy="694858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DF8E674-4180-3040-8FCC-4BA61DFAB5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9994" y="495352"/>
            <a:ext cx="2225301" cy="1570837"/>
          </a:xfrm>
        </p:spPr>
        <p:txBody>
          <a:bodyPr wrap="square" numCol="1" spcCol="720000"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 sz="1400" b="0"/>
            </a:lvl1pPr>
            <a:lvl2pPr>
              <a:lnSpc>
                <a:spcPct val="150000"/>
              </a:lnSpc>
              <a:spcAft>
                <a:spcPts val="1600"/>
              </a:spcAft>
              <a:defRPr/>
            </a:lvl2pPr>
            <a:lvl3pPr>
              <a:lnSpc>
                <a:spcPct val="150000"/>
              </a:lnSpc>
              <a:spcAft>
                <a:spcPts val="1600"/>
              </a:spcAft>
              <a:defRPr/>
            </a:lvl3pPr>
            <a:lvl4pPr>
              <a:lnSpc>
                <a:spcPct val="150000"/>
              </a:lnSpc>
              <a:spcAft>
                <a:spcPts val="1600"/>
              </a:spcAft>
              <a:defRPr/>
            </a:lvl4pPr>
            <a:lvl5pPr>
              <a:lnSpc>
                <a:spcPct val="150000"/>
              </a:lnSpc>
              <a:spcAft>
                <a:spcPts val="1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3523A4-A315-BA4A-A6F6-6026A54D852C}"/>
              </a:ext>
            </a:extLst>
          </p:cNvPr>
          <p:cNvCxnSpPr>
            <a:cxnSpLocks/>
          </p:cNvCxnSpPr>
          <p:nvPr userDrawn="1"/>
        </p:nvCxnSpPr>
        <p:spPr>
          <a:xfrm>
            <a:off x="6129667" y="495353"/>
            <a:ext cx="0" cy="694858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0D4F9657-C768-6D46-8E7A-00FB8E17A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407" y="1925478"/>
            <a:ext cx="4680000" cy="2137644"/>
          </a:xfrm>
        </p:spPr>
        <p:txBody>
          <a:bodyPr wrap="square" numCol="1" spcCol="720000">
            <a:noAutofit/>
          </a:bodyPr>
          <a:lstStyle>
            <a:lvl1pPr>
              <a:lnSpc>
                <a:spcPct val="150000"/>
              </a:lnSpc>
              <a:spcAft>
                <a:spcPts val="0"/>
              </a:spcAft>
              <a:defRPr b="1"/>
            </a:lvl1pPr>
            <a:lvl2pPr>
              <a:lnSpc>
                <a:spcPct val="150000"/>
              </a:lnSpc>
              <a:spcAft>
                <a:spcPts val="1600"/>
              </a:spcAft>
              <a:defRPr/>
            </a:lvl2pPr>
            <a:lvl3pPr>
              <a:lnSpc>
                <a:spcPct val="150000"/>
              </a:lnSpc>
              <a:spcAft>
                <a:spcPts val="1600"/>
              </a:spcAft>
              <a:defRPr/>
            </a:lvl3pPr>
            <a:lvl4pPr>
              <a:lnSpc>
                <a:spcPct val="150000"/>
              </a:lnSpc>
              <a:spcAft>
                <a:spcPts val="1600"/>
              </a:spcAft>
              <a:defRPr/>
            </a:lvl4pPr>
            <a:lvl5pPr>
              <a:lnSpc>
                <a:spcPct val="150000"/>
              </a:lnSpc>
              <a:spcAft>
                <a:spcPts val="1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314904C-74F6-A649-9653-D9614054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07" y="495352"/>
            <a:ext cx="4680000" cy="1134000"/>
          </a:xfr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3000" spc="-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180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99">
          <p15:clr>
            <a:srgbClr val="FBAE40"/>
          </p15:clr>
        </p15:guide>
        <p15:guide id="5" pos="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ymyilevä Sitowisen työntekijä. Taustalla dataan viittaavaa grafiikkaa kuten verkostoelementtejä.">
            <a:extLst>
              <a:ext uri="{FF2B5EF4-FFF2-40B4-BE49-F238E27FC236}">
                <a16:creationId xmlns:a16="http://schemas.microsoft.com/office/drawing/2014/main" id="{37A52BE0-FABB-1B40-9C84-842AEAA33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3370"/>
            <a:ext cx="12197991" cy="686137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D694DC8-7D54-2E4E-9227-F574555A8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1F6C1CE-E0FD-A44B-963A-1586C284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38988CC-637C-4DBB-ACDA-E85E2606F3D9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90BA730-02A6-EA4F-8511-0EFD0227C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08" y="5284951"/>
            <a:ext cx="6055269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B0B9E3E-172F-D845-8CA4-5AE5D9D63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975" y="4185606"/>
            <a:ext cx="6056313" cy="39619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2400" b="1" spc="-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3EA0C4-DFFA-2048-AA63-FE50E6D2D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08" y="2384425"/>
            <a:ext cx="6055269" cy="1728788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lang="en-GB" sz="48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 dirty="0"/>
          </a:p>
        </p:txBody>
      </p:sp>
      <p:pic>
        <p:nvPicPr>
          <p:cNvPr id="7" name="Picture 37" descr="Sitowise logo">
            <a:extLst>
              <a:ext uri="{FF2B5EF4-FFF2-40B4-BE49-F238E27FC236}">
                <a16:creationId xmlns:a16="http://schemas.microsoft.com/office/drawing/2014/main" id="{8594DD41-6187-2B41-A70C-86E4CC763D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3408" y="1126076"/>
            <a:ext cx="1597024" cy="2562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CA2802D-9E17-1347-BF9D-4F785355F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8546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pos="4725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henkilö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ymyilevä Sitowisen työntekijä">
            <a:extLst>
              <a:ext uri="{FF2B5EF4-FFF2-40B4-BE49-F238E27FC236}">
                <a16:creationId xmlns:a16="http://schemas.microsoft.com/office/drawing/2014/main" id="{37B12D61-CE39-4C47-AD75-8BFB9DA50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42233" y="0"/>
            <a:ext cx="2949767" cy="6865838"/>
          </a:xfrm>
          <a:prstGeom prst="rect">
            <a:avLst/>
          </a:prstGeom>
        </p:spPr>
      </p:pic>
      <p:pic>
        <p:nvPicPr>
          <p:cNvPr id="10" name="Picture 2" descr="Sitowise logo">
            <a:extLst>
              <a:ext uri="{FF2B5EF4-FFF2-40B4-BE49-F238E27FC236}">
                <a16:creationId xmlns:a16="http://schemas.microsoft.com/office/drawing/2014/main" id="{66923DDC-B7D8-6E43-B3FB-151CC726C6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6875DD3-7C9A-B64A-B563-6B925DDE6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E259DF2-CAB6-B445-A5BA-077CFD428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22CF017-2D6C-45AE-A4B7-A8E35099B692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F5C80B-15A9-934B-9151-6C92F7CB3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2" y="1895668"/>
            <a:ext cx="7920000" cy="4131689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D594EA-A2EB-3A4F-A01F-6E195DAF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2" y="495492"/>
            <a:ext cx="7920000" cy="1134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532E4CD-DA30-794B-8F72-4D93290C1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569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henkilö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ymyilevä Sitowisen työntekijä">
            <a:extLst>
              <a:ext uri="{FF2B5EF4-FFF2-40B4-BE49-F238E27FC236}">
                <a16:creationId xmlns:a16="http://schemas.microsoft.com/office/drawing/2014/main" id="{37B12D61-CE39-4C47-AD75-8BFB9DA50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9242233" y="0"/>
            <a:ext cx="2949767" cy="6865838"/>
          </a:xfrm>
          <a:prstGeom prst="rect">
            <a:avLst/>
          </a:prstGeom>
        </p:spPr>
      </p:pic>
      <p:pic>
        <p:nvPicPr>
          <p:cNvPr id="10" name="Picture 2" descr="Sitowise logo">
            <a:extLst>
              <a:ext uri="{FF2B5EF4-FFF2-40B4-BE49-F238E27FC236}">
                <a16:creationId xmlns:a16="http://schemas.microsoft.com/office/drawing/2014/main" id="{66923DDC-B7D8-6E43-B3FB-151CC726C6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D81B6C8-7FD7-F341-8C3F-FEECCCA28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9079783-76C8-EE48-951C-9E304F063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5DEC7FC-5E0E-4266-A032-621C9394B3A4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C7DE390-B5E9-B146-9E97-34E93F455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0" y="1895667"/>
            <a:ext cx="7920000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BDD24B-613D-1747-BA60-239D52D8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2" y="495492"/>
            <a:ext cx="7920000" cy="1134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2BD4AF7-8CDE-4D44-8695-952EF5A26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95375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henkilö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ymyilevä Sitowisen työntekijä">
            <a:extLst>
              <a:ext uri="{FF2B5EF4-FFF2-40B4-BE49-F238E27FC236}">
                <a16:creationId xmlns:a16="http://schemas.microsoft.com/office/drawing/2014/main" id="{37B12D61-CE39-4C47-AD75-8BFB9DA50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42234" y="1"/>
            <a:ext cx="2949766" cy="6865836"/>
          </a:xfrm>
          <a:prstGeom prst="rect">
            <a:avLst/>
          </a:prstGeom>
        </p:spPr>
      </p:pic>
      <p:pic>
        <p:nvPicPr>
          <p:cNvPr id="10" name="Picture 2" descr="Sitowise logo">
            <a:extLst>
              <a:ext uri="{FF2B5EF4-FFF2-40B4-BE49-F238E27FC236}">
                <a16:creationId xmlns:a16="http://schemas.microsoft.com/office/drawing/2014/main" id="{66923DDC-B7D8-6E43-B3FB-151CC726C6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AE345ED-AC62-A141-A38A-8EAA6DCB8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44296C4-3529-F849-AA48-EF5507E57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BC51C96-BB50-45D1-A80E-B73190DAB3F0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AD96817-C750-3044-A46A-D829FED83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1" y="1895667"/>
            <a:ext cx="7920000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CD97E6-519B-B748-ABB3-98A01C76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2" y="495492"/>
            <a:ext cx="7920000" cy="1134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6498297-F7F0-C84E-A077-45119D44C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17766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kentamiseen liittyvää grafiikkaa kuten nostokurkien ääriviivoja.">
            <a:extLst>
              <a:ext uri="{FF2B5EF4-FFF2-40B4-BE49-F238E27FC236}">
                <a16:creationId xmlns:a16="http://schemas.microsoft.com/office/drawing/2014/main" id="{37B12D61-CE39-4C47-AD75-8BFB9DA50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832" y="0"/>
            <a:ext cx="2952168" cy="6858000"/>
          </a:xfrm>
          <a:prstGeom prst="rect">
            <a:avLst/>
          </a:prstGeom>
        </p:spPr>
      </p:pic>
      <p:pic>
        <p:nvPicPr>
          <p:cNvPr id="10" name="Picture 2" descr="Sitowise logo">
            <a:extLst>
              <a:ext uri="{FF2B5EF4-FFF2-40B4-BE49-F238E27FC236}">
                <a16:creationId xmlns:a16="http://schemas.microsoft.com/office/drawing/2014/main" id="{66923DDC-B7D8-6E43-B3FB-151CC726C6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5DA7DBD-AF96-D849-A8F3-22E3D858F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5C03D16-AF11-D84D-B903-FB1A6872C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A39EFCD-A56A-47A7-A407-9135CF217552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E3AC02A-FCAF-3A4D-8397-2F61FA935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1" y="1890387"/>
            <a:ext cx="7920000" cy="41328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300374-E2B7-3A4D-9A1C-C4EAB1C6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1" y="507683"/>
            <a:ext cx="7920000" cy="1134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8690419-0410-3D4C-A2C3-B35C997B3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23186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 + tausta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F41D63-DC5E-864E-A4C0-87CA8AE5A4C0}"/>
              </a:ext>
            </a:extLst>
          </p:cNvPr>
          <p:cNvSpPr/>
          <p:nvPr userDrawn="1"/>
        </p:nvSpPr>
        <p:spPr>
          <a:xfrm>
            <a:off x="9239832" y="0"/>
            <a:ext cx="29521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2" descr="Sitowise logo">
            <a:extLst>
              <a:ext uri="{FF2B5EF4-FFF2-40B4-BE49-F238E27FC236}">
                <a16:creationId xmlns:a16="http://schemas.microsoft.com/office/drawing/2014/main" id="{66923DDC-B7D8-6E43-B3FB-151CC726C6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B9889E86-3943-EB45-B3D3-A0F1DEB7CB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2258" y="873306"/>
            <a:ext cx="3587750" cy="3617912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B308DFD-72FE-BB49-9CFC-637CAA5D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408011A-6B0F-534A-80AE-B80396ED7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F970741-B3C0-424C-A90A-CE50670768E8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2974336-8AC9-4A4B-856D-341E0B576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0" y="1891561"/>
            <a:ext cx="6480000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0BFA89-5FE9-704D-9F66-68A74597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0" y="501324"/>
            <a:ext cx="6480000" cy="1134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1ADEB48-B515-254F-976B-5F52C179A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64642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 + tausta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F41D63-DC5E-864E-A4C0-87CA8AE5A4C0}"/>
              </a:ext>
            </a:extLst>
          </p:cNvPr>
          <p:cNvSpPr/>
          <p:nvPr userDrawn="1"/>
        </p:nvSpPr>
        <p:spPr>
          <a:xfrm>
            <a:off x="9239832" y="0"/>
            <a:ext cx="295216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2" descr="Sitowise logo">
            <a:extLst>
              <a:ext uri="{FF2B5EF4-FFF2-40B4-BE49-F238E27FC236}">
                <a16:creationId xmlns:a16="http://schemas.microsoft.com/office/drawing/2014/main" id="{66923DDC-B7D8-6E43-B3FB-151CC726C6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B9889E86-3943-EB45-B3D3-A0F1DEB7CB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2258" y="873306"/>
            <a:ext cx="3587750" cy="3617912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B308DFD-72FE-BB49-9CFC-637CAA5D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210F838-85EF-D943-AFD8-38E8E6BB8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AE42A66-1927-4574-84DF-2A84D9843A2F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CDBA12A-E36C-3846-A5DB-0B2EFFEFA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1" y="1891560"/>
            <a:ext cx="6480000" cy="41328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0BFA89-5FE9-704D-9F66-68A74597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1" y="501324"/>
            <a:ext cx="6480000" cy="1134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1ADEB48-B515-254F-976B-5F52C179A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07970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 + taustavär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F41D63-DC5E-864E-A4C0-87CA8AE5A4C0}"/>
              </a:ext>
            </a:extLst>
          </p:cNvPr>
          <p:cNvSpPr/>
          <p:nvPr userDrawn="1"/>
        </p:nvSpPr>
        <p:spPr>
          <a:xfrm>
            <a:off x="9239832" y="0"/>
            <a:ext cx="295216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2" descr="Sitowise logo">
            <a:extLst>
              <a:ext uri="{FF2B5EF4-FFF2-40B4-BE49-F238E27FC236}">
                <a16:creationId xmlns:a16="http://schemas.microsoft.com/office/drawing/2014/main" id="{66923DDC-B7D8-6E43-B3FB-151CC726C6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B308DFD-72FE-BB49-9CFC-637CAA5D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i-FI" noProof="0">
              <a:solidFill>
                <a:schemeClr val="tx1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FD26EB7-03B1-6C46-9486-F12E8DA40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4C1AAA7-7316-43AF-AA99-EC6C7DD1CD7E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B9889E86-3943-EB45-B3D3-A0F1DEB7CB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2258" y="873306"/>
            <a:ext cx="3587750" cy="3617912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F02A18B-76A7-F94F-9E7E-C7B66152E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0" y="1891560"/>
            <a:ext cx="6480000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0BFA89-5FE9-704D-9F66-68A74597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0" y="501324"/>
            <a:ext cx="6480000" cy="1134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1ADEB48-B515-254F-976B-5F52C179A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0075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hlinkClick r:id="rId2"/>
            <a:extLst>
              <a:ext uri="{FF2B5EF4-FFF2-40B4-BE49-F238E27FC236}">
                <a16:creationId xmlns:a16="http://schemas.microsoft.com/office/drawing/2014/main" id="{7184A714-5F30-DD41-9A54-1373A1999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1AB8FE5A-F265-9846-89AA-A3C820DAF00F}"/>
              </a:ext>
            </a:extLst>
          </p:cNvPr>
          <p:cNvSpPr/>
          <p:nvPr userDrawn="1"/>
        </p:nvSpPr>
        <p:spPr>
          <a:xfrm flipV="1">
            <a:off x="155575" y="152399"/>
            <a:ext cx="11880850" cy="6553199"/>
          </a:xfrm>
          <a:prstGeom prst="round1Rect">
            <a:avLst>
              <a:gd name="adj" fmla="val 50000"/>
            </a:avLst>
          </a:prstGeom>
          <a:blipFill dpi="0"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5CE008-801B-1245-B7F2-BD97F7A83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B9D7AAD-292E-1441-88E8-DBF4FF89A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7A1493-C8E5-4CCE-B7BF-E835706F8966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7EDC91-7339-8F47-8F28-0032437511F8}"/>
              </a:ext>
            </a:extLst>
          </p:cNvPr>
          <p:cNvSpPr/>
          <p:nvPr userDrawn="1"/>
        </p:nvSpPr>
        <p:spPr>
          <a:xfrm>
            <a:off x="811992" y="5329441"/>
            <a:ext cx="5484194" cy="323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FI" sz="1400" b="1" spc="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SITOWISE.COM – THE SMART CITY COMPANY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7B792-6247-5F49-8030-4669CF0B0B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8819" y="2653174"/>
            <a:ext cx="4340225" cy="17968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DE492E-4851-7B48-A4AA-5603B46DB70D}"/>
              </a:ext>
            </a:extLst>
          </p:cNvPr>
          <p:cNvCxnSpPr>
            <a:cxnSpLocks/>
          </p:cNvCxnSpPr>
          <p:nvPr userDrawn="1"/>
        </p:nvCxnSpPr>
        <p:spPr>
          <a:xfrm>
            <a:off x="862246" y="2653174"/>
            <a:ext cx="0" cy="1796839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41">
            <a:extLst>
              <a:ext uri="{FF2B5EF4-FFF2-40B4-BE49-F238E27FC236}">
                <a16:creationId xmlns:a16="http://schemas.microsoft.com/office/drawing/2014/main" id="{B63E8C3C-4FBF-4F4C-BE00-EB6ACC7F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92" y="879358"/>
            <a:ext cx="4730839" cy="1231106"/>
          </a:xfrm>
          <a:noFill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100000"/>
              </a:lnSpc>
              <a:defRPr sz="4000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4B374B-39A7-B646-A869-D96D442BF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18689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06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itowise logo">
            <a:hlinkClick r:id="rId2"/>
            <a:extLst>
              <a:ext uri="{FF2B5EF4-FFF2-40B4-BE49-F238E27FC236}">
                <a16:creationId xmlns:a16="http://schemas.microsoft.com/office/drawing/2014/main" id="{A52D1465-0802-5649-AED4-86CDD6BF53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1AB8FE5A-F265-9846-89AA-A3C820DAF00F}"/>
              </a:ext>
            </a:extLst>
          </p:cNvPr>
          <p:cNvSpPr/>
          <p:nvPr userDrawn="1"/>
        </p:nvSpPr>
        <p:spPr>
          <a:xfrm flipV="1">
            <a:off x="155575" y="152399"/>
            <a:ext cx="11880850" cy="6553199"/>
          </a:xfrm>
          <a:prstGeom prst="round1Rect">
            <a:avLst>
              <a:gd name="adj" fmla="val 50000"/>
            </a:avLst>
          </a:prstGeom>
          <a:blipFill dpi="0"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8674047-1FB8-C440-B7F0-1C1DC493C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BC110FC-14BC-8646-A5B2-B5624D68F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734E53A-2376-4E9D-80CC-026240F9CAC8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25D0D4-E2C0-A74E-B773-EF7808F90BB4}"/>
              </a:ext>
            </a:extLst>
          </p:cNvPr>
          <p:cNvSpPr/>
          <p:nvPr userDrawn="1"/>
        </p:nvSpPr>
        <p:spPr>
          <a:xfrm>
            <a:off x="811992" y="5329441"/>
            <a:ext cx="5484194" cy="323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FI" sz="1400" b="1" spc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SITOWISE.COM – THE SMART CITY COMPANY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A66C1DC-D6DE-7C4F-8CFD-833DE395A7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8819" y="2653174"/>
            <a:ext cx="4340225" cy="17968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DE492E-4851-7B48-A4AA-5603B46DB70D}"/>
              </a:ext>
            </a:extLst>
          </p:cNvPr>
          <p:cNvCxnSpPr>
            <a:cxnSpLocks/>
          </p:cNvCxnSpPr>
          <p:nvPr userDrawn="1"/>
        </p:nvCxnSpPr>
        <p:spPr>
          <a:xfrm>
            <a:off x="853019" y="2653174"/>
            <a:ext cx="0" cy="1796839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41">
            <a:extLst>
              <a:ext uri="{FF2B5EF4-FFF2-40B4-BE49-F238E27FC236}">
                <a16:creationId xmlns:a16="http://schemas.microsoft.com/office/drawing/2014/main" id="{C9895A96-F5A5-A446-9D30-5E519D3C3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92" y="879358"/>
            <a:ext cx="4730839" cy="1231106"/>
          </a:xfrm>
          <a:noFill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100000"/>
              </a:lnSpc>
              <a:defRPr sz="4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E527BF3-DC42-A14F-BD0B-7A4A2BF44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94900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06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itowise logo">
            <a:hlinkClick r:id="rId2"/>
            <a:extLst>
              <a:ext uri="{FF2B5EF4-FFF2-40B4-BE49-F238E27FC236}">
                <a16:creationId xmlns:a16="http://schemas.microsoft.com/office/drawing/2014/main" id="{C93DA63A-03A4-6B4F-BB16-98D5F61DB9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1AB8FE5A-F265-9846-89AA-A3C820DAF00F}"/>
              </a:ext>
            </a:extLst>
          </p:cNvPr>
          <p:cNvSpPr/>
          <p:nvPr userDrawn="1"/>
        </p:nvSpPr>
        <p:spPr>
          <a:xfrm flipV="1">
            <a:off x="155575" y="152399"/>
            <a:ext cx="11880850" cy="6553199"/>
          </a:xfrm>
          <a:prstGeom prst="round1Rect">
            <a:avLst>
              <a:gd name="adj" fmla="val 50000"/>
            </a:avLst>
          </a:prstGeom>
          <a:blipFill dpi="0"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59030B7-7FED-9842-9529-761C1E36B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5AA6FEC-C1F7-2243-B24A-8BD8F4442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563F5F9-6491-4BF4-A3F1-00DFD8F73D73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6D485C-ABCC-3946-8B35-1DB2BEF5B1D5}"/>
              </a:ext>
            </a:extLst>
          </p:cNvPr>
          <p:cNvSpPr/>
          <p:nvPr userDrawn="1"/>
        </p:nvSpPr>
        <p:spPr>
          <a:xfrm>
            <a:off x="811992" y="5329441"/>
            <a:ext cx="5484194" cy="323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FI" sz="1400" b="1" spc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SITOWISE.COM – THE SMART CITY COMPANY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95DE3CE-D990-B443-A487-C3BC56EB4D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8819" y="2653174"/>
            <a:ext cx="4340225" cy="17968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DE492E-4851-7B48-A4AA-5603B46DB70D}"/>
              </a:ext>
            </a:extLst>
          </p:cNvPr>
          <p:cNvCxnSpPr>
            <a:cxnSpLocks/>
          </p:cNvCxnSpPr>
          <p:nvPr userDrawn="1"/>
        </p:nvCxnSpPr>
        <p:spPr>
          <a:xfrm>
            <a:off x="851791" y="2653174"/>
            <a:ext cx="0" cy="1796839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41">
            <a:extLst>
              <a:ext uri="{FF2B5EF4-FFF2-40B4-BE49-F238E27FC236}">
                <a16:creationId xmlns:a16="http://schemas.microsoft.com/office/drawing/2014/main" id="{475F6284-6CEF-3C42-A5A6-D97C2470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92" y="879358"/>
            <a:ext cx="4730839" cy="1231106"/>
          </a:xfrm>
          <a:noFill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100000"/>
              </a:lnSpc>
              <a:defRPr sz="4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AA88A43-396E-EC4C-B305-EE53591EC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84014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406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ymyilevä Sitowisen työntekijä. Taustalla rakentamiseen viittaavaa grafiikkaa kuten rakennusten ja rakentajien ääriviivoja.">
            <a:extLst>
              <a:ext uri="{FF2B5EF4-FFF2-40B4-BE49-F238E27FC236}">
                <a16:creationId xmlns:a16="http://schemas.microsoft.com/office/drawing/2014/main" id="{37A52BE0-FABB-1B40-9C84-842AEAA33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4023A5-C6A9-A147-8237-4D6E60317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3D10DAA-E378-5640-9FEA-597CC14AC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AACD0C7-7A0E-444E-8A02-9ED894B9C25B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9FA2E7A-412B-884B-A105-9F392590C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08" y="5284951"/>
            <a:ext cx="6055269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B0B9E3E-172F-D845-8CA4-5AE5D9D63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975" y="4185606"/>
            <a:ext cx="6056313" cy="39619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2400" b="1" spc="-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3EA0C4-DFFA-2048-AA63-FE50E6D2D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08" y="2384425"/>
            <a:ext cx="6055269" cy="1728788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lang="en-GB" sz="48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 dirty="0"/>
          </a:p>
        </p:txBody>
      </p:sp>
      <p:pic>
        <p:nvPicPr>
          <p:cNvPr id="7" name="Picture 37" descr="Sitowise logo">
            <a:extLst>
              <a:ext uri="{FF2B5EF4-FFF2-40B4-BE49-F238E27FC236}">
                <a16:creationId xmlns:a16="http://schemas.microsoft.com/office/drawing/2014/main" id="{8594DD41-6187-2B41-A70C-86E4CC763D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3408" y="1126076"/>
            <a:ext cx="1597024" cy="2562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FC9E37-278D-C34D-93C3-37A3B9CDE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40074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pos="4725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+ grafiik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C349665-6EC1-664A-9BEF-CF7FBE3397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159140"/>
            <a:ext cx="12192002" cy="1698859"/>
          </a:xfrm>
          <a:prstGeom prst="rect">
            <a:avLst/>
          </a:prstGeom>
        </p:spPr>
      </p:pic>
      <p:pic>
        <p:nvPicPr>
          <p:cNvPr id="13" name="Picture 2" descr="Sitowise logo">
            <a:extLst>
              <a:ext uri="{FF2B5EF4-FFF2-40B4-BE49-F238E27FC236}">
                <a16:creationId xmlns:a16="http://schemas.microsoft.com/office/drawing/2014/main" id="{6A42E46A-9094-B440-8FE9-F16A13F01C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46AE2635-1DDA-F14E-8363-F13290F1D4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20511" y="2658818"/>
            <a:ext cx="2330133" cy="13813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B4387DC-DA34-6442-ADCA-984EB2E6EC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20511" y="2021517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00.00.0000</a:t>
            </a:r>
            <a:endParaRPr lang="en-GB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AE56992-2CF6-774C-A209-0D6AA3DB9E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5912" y="2658818"/>
            <a:ext cx="2330133" cy="13813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D733F28-237A-A142-8FD3-63164F7840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5912" y="2021517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00.00.0000</a:t>
            </a:r>
            <a:endParaRPr lang="en-GB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8857ED0C-29D4-404E-A030-62D525FA4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1312" y="2658818"/>
            <a:ext cx="2330133" cy="13813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CC7ACC2-99D9-ED4B-B547-3BCEDA7AD6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11312" y="2021517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00.00.0000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75A6A4-348D-0A4E-936A-07D87054ED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711" y="2658818"/>
            <a:ext cx="2330133" cy="13813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69CE2-A820-3043-96A1-2B24FEB2B0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711" y="2021517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00.00.0000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2DE44-667B-164B-AD09-2E13FEC3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2" y="522505"/>
            <a:ext cx="10515600" cy="11340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20000"/>
              </a:lnSpc>
              <a:defRPr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640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asi +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itowise logo">
            <a:hlinkClick r:id="rId2"/>
            <a:extLst>
              <a:ext uri="{FF2B5EF4-FFF2-40B4-BE49-F238E27FC236}">
                <a16:creationId xmlns:a16="http://schemas.microsoft.com/office/drawing/2014/main" id="{7CDA21C8-9545-8A4F-9762-1F29D23965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E6EE76E-EA9F-3342-8A4F-814BD4C2B4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11788" y="3271425"/>
            <a:ext cx="5124637" cy="2927668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A46A887-CA5D-D34B-A08C-6DDD8E2AE2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11788" y="161020"/>
            <a:ext cx="5124637" cy="2927668"/>
          </a:xfrm>
        </p:spPr>
        <p:txBody>
          <a:bodyPr/>
          <a:lstStyle/>
          <a:p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71AE4-CF20-474C-B008-D931CDC81B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574" y="152399"/>
            <a:ext cx="6555699" cy="6553199"/>
          </a:xfrm>
        </p:spPr>
        <p:txBody>
          <a:bodyPr/>
          <a:lstStyle/>
          <a:p>
            <a:endParaRPr lang="fi-FI"/>
          </a:p>
        </p:txBody>
      </p:sp>
      <p:sp>
        <p:nvSpPr>
          <p:cNvPr id="16" name="Title 41">
            <a:extLst>
              <a:ext uri="{FF2B5EF4-FFF2-40B4-BE49-F238E27FC236}">
                <a16:creationId xmlns:a16="http://schemas.microsoft.com/office/drawing/2014/main" id="{CF334BDA-2111-4042-BCF3-9EF5F04A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152399"/>
            <a:ext cx="5545978" cy="1776293"/>
          </a:xfrm>
          <a:solidFill>
            <a:schemeClr val="accent3">
              <a:alpha val="95000"/>
            </a:schemeClr>
          </a:solidFill>
        </p:spPr>
        <p:txBody>
          <a:bodyPr wrap="square" lIns="360000" tIns="360000" rIns="360000" bIns="360000" anchor="t" anchorCtr="0">
            <a:spAutoFit/>
          </a:bodyPr>
          <a:lstStyle>
            <a:lvl1pPr>
              <a:lnSpc>
                <a:spcPct val="120000"/>
              </a:lnSpc>
              <a:defRPr sz="3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550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asi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itowise logo">
            <a:hlinkClick r:id="rId2"/>
            <a:extLst>
              <a:ext uri="{FF2B5EF4-FFF2-40B4-BE49-F238E27FC236}">
                <a16:creationId xmlns:a16="http://schemas.microsoft.com/office/drawing/2014/main" id="{7CDA21C8-9545-8A4F-9762-1F29D23965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A46A887-CA5D-D34B-A08C-6DDD8E2AE2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11788" y="161020"/>
            <a:ext cx="5124637" cy="2927668"/>
          </a:xfrm>
        </p:spPr>
        <p:txBody>
          <a:bodyPr/>
          <a:lstStyle/>
          <a:p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71AE4-CF20-474C-B008-D931CDC81B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574" y="152399"/>
            <a:ext cx="6555699" cy="6553199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49DB826-215A-3B46-9EF0-0DAB58D24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04788" y="4241823"/>
            <a:ext cx="4431388" cy="17968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908B6A-2903-AC4A-8D8E-DC555A827953}"/>
              </a:ext>
            </a:extLst>
          </p:cNvPr>
          <p:cNvCxnSpPr>
            <a:cxnSpLocks/>
          </p:cNvCxnSpPr>
          <p:nvPr userDrawn="1"/>
        </p:nvCxnSpPr>
        <p:spPr>
          <a:xfrm>
            <a:off x="7218215" y="4372452"/>
            <a:ext cx="0" cy="166621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E05B1FC7-B31C-624E-AE94-B6E972223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8214" y="3396069"/>
            <a:ext cx="4717961" cy="744857"/>
          </a:xfrm>
          <a:ln>
            <a:noFill/>
          </a:ln>
        </p:spPr>
        <p:txBody>
          <a:bodyPr/>
          <a:lstStyle>
            <a:lvl1pPr>
              <a:lnSpc>
                <a:spcPct val="125000"/>
              </a:lnSpc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>
              <a:lnSpc>
                <a:spcPct val="125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25000"/>
              </a:lnSpc>
              <a:spcAft>
                <a:spcPts val="1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740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021-AAC4-4264-AB0F-C7D367292241}" type="datetime1">
              <a:rPr lang="LID4096" smtClean="0"/>
              <a:t>03/22/2021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9C1E5-9392-4F9A-9014-AC739622B3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4791076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12"/>
          </p:nvPr>
        </p:nvSpPr>
        <p:spPr>
          <a:xfrm>
            <a:off x="1526400" y="381600"/>
            <a:ext cx="9043200" cy="5086800"/>
          </a:xfrm>
        </p:spPr>
        <p:txBody>
          <a:bodyPr/>
          <a:lstStyle>
            <a:lvl1pPr marL="0" indent="0">
              <a:buFontTx/>
              <a:buNone/>
              <a:defRPr sz="3200">
                <a:latin typeface="+mj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6400" y="5486400"/>
            <a:ext cx="7315200" cy="565200"/>
          </a:xfrm>
        </p:spPr>
        <p:txBody>
          <a:bodyPr anchor="t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1E4DB1D-8F29-4A46-9AA4-916921061B14}" type="datetime1">
              <a:rPr lang="LID4096" smtClean="0"/>
              <a:t>03/22/2021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59C1E5-9392-4F9A-9014-AC739622B3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844914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3028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Sitowise logo">
            <a:extLst>
              <a:ext uri="{FF2B5EF4-FFF2-40B4-BE49-F238E27FC236}">
                <a16:creationId xmlns:a16="http://schemas.microsoft.com/office/drawing/2014/main" id="{D4309CB5-D946-1C4B-BE5D-8E62877D22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1237B96-BBE2-8040-B536-079BC6EA4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EAA01D5-03D6-0640-B00E-B5D284032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13B74-7E8C-42B0-AFC3-EACBE7085A9B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09323CC-715A-D740-AE62-24925EC14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2" y="1901931"/>
            <a:ext cx="10800000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9C658-E9E3-DB42-9F5C-3D488A0D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2" y="499712"/>
            <a:ext cx="10800000" cy="1134448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13467C5-E93C-9D4D-BBD7-FE20B1414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61543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99">
          <p15:clr>
            <a:srgbClr val="FBAE40"/>
          </p15:clr>
        </p15:guide>
        <p15:guide id="5" pos="52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Sitowise logo">
            <a:extLst>
              <a:ext uri="{FF2B5EF4-FFF2-40B4-BE49-F238E27FC236}">
                <a16:creationId xmlns:a16="http://schemas.microsoft.com/office/drawing/2014/main" id="{D4309CB5-D946-1C4B-BE5D-8E62877D22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62A9EDA-05C0-B04C-B0D7-21DF674B4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055D2E2-5567-E146-A895-F001525A1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B3A84-E7F5-494E-81DF-BC66A557F642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09323CC-715A-D740-AE62-24925EC14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2" y="1920549"/>
            <a:ext cx="10800000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indent="-230400">
              <a:lnSpc>
                <a:spcPct val="150000"/>
              </a:lnSpc>
              <a:buFont typeface="Arial" panose="020B0604020202020204" pitchFamily="34" charset="0"/>
              <a:buChar char="•"/>
              <a:defRPr/>
            </a:lvl1pPr>
            <a:lvl2pPr marL="0" indent="-230400">
              <a:lnSpc>
                <a:spcPct val="150000"/>
              </a:lnSpc>
              <a:buFont typeface="Arial" panose="020B0604020202020204" pitchFamily="34" charset="0"/>
              <a:buChar char="•"/>
              <a:defRPr/>
            </a:lvl2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DE2152-F8FD-614F-B4F7-75AEB49D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2" y="499712"/>
            <a:ext cx="10800000" cy="1134448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5E1250F-6E5A-7443-A36A-804133917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44168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799">
          <p15:clr>
            <a:srgbClr val="FBAE40"/>
          </p15:clr>
        </p15:guide>
        <p15:guide id="5" pos="52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nostovii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Sitowise logo">
            <a:extLst>
              <a:ext uri="{FF2B5EF4-FFF2-40B4-BE49-F238E27FC236}">
                <a16:creationId xmlns:a16="http://schemas.microsoft.com/office/drawing/2014/main" id="{9100C8E0-BA07-314B-BD1B-5FBB0133B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515CF46-9A74-574C-A403-88CFDFEC4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D58AE46-772F-034D-A5E6-44DF0DC40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21478-1CF7-4ADD-9AC1-BBB86A8D52FD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8EF00DD-3A42-1E46-BBBA-DB3B7E26E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02" y="1889510"/>
            <a:ext cx="10578766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1C6B6C-708C-5A47-8CF0-A9495BFFCFF6}"/>
              </a:ext>
            </a:extLst>
          </p:cNvPr>
          <p:cNvCxnSpPr>
            <a:cxnSpLocks/>
          </p:cNvCxnSpPr>
          <p:nvPr userDrawn="1"/>
        </p:nvCxnSpPr>
        <p:spPr>
          <a:xfrm>
            <a:off x="624641" y="2033784"/>
            <a:ext cx="0" cy="95021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41">
            <a:extLst>
              <a:ext uri="{FF2B5EF4-FFF2-40B4-BE49-F238E27FC236}">
                <a16:creationId xmlns:a16="http://schemas.microsoft.com/office/drawing/2014/main" id="{405A1D89-B351-D644-8B6C-9B599328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70" y="500316"/>
            <a:ext cx="10800000" cy="1135967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5000"/>
              </a:lnSpc>
              <a:defRPr sz="3000" spc="-5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600243-FA6F-A34C-A24B-09501BD19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64613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1049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nostoviivalla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Sitowise logo">
            <a:extLst>
              <a:ext uri="{FF2B5EF4-FFF2-40B4-BE49-F238E27FC236}">
                <a16:creationId xmlns:a16="http://schemas.microsoft.com/office/drawing/2014/main" id="{9100C8E0-BA07-314B-BD1B-5FBB0133B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58405D-2985-464B-A9E3-D7B5F25B6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69127" y="6336190"/>
            <a:ext cx="3208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C01D903-6209-8847-A63C-FC6865944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14238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DE678-8F30-43BD-ADEB-C5B6321F0FB3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94E44FD-9D69-DD44-9E86-630A6E181F8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40465" y="163623"/>
            <a:ext cx="5595960" cy="6537600"/>
          </a:xfrm>
          <a:custGeom>
            <a:avLst/>
            <a:gdLst>
              <a:gd name="connsiteX0" fmla="*/ 0 w 5595960"/>
              <a:gd name="connsiteY0" fmla="*/ 0 h 6537600"/>
              <a:gd name="connsiteX1" fmla="*/ 5595960 w 5595960"/>
              <a:gd name="connsiteY1" fmla="*/ 0 h 6537600"/>
              <a:gd name="connsiteX2" fmla="*/ 5595960 w 5595960"/>
              <a:gd name="connsiteY2" fmla="*/ 3268800 h 6537600"/>
              <a:gd name="connsiteX3" fmla="*/ 2324972 w 5595960"/>
              <a:gd name="connsiteY3" fmla="*/ 6537600 h 6537600"/>
              <a:gd name="connsiteX4" fmla="*/ 0 w 5595960"/>
              <a:gd name="connsiteY4" fmla="*/ 6537600 h 653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5960" h="6537600">
                <a:moveTo>
                  <a:pt x="0" y="0"/>
                </a:moveTo>
                <a:lnTo>
                  <a:pt x="5595960" y="0"/>
                </a:lnTo>
                <a:lnTo>
                  <a:pt x="5595960" y="3268800"/>
                </a:lnTo>
                <a:cubicBezTo>
                  <a:pt x="5595960" y="5074109"/>
                  <a:pt x="4131489" y="6537600"/>
                  <a:pt x="2324972" y="6537600"/>
                </a:cubicBezTo>
                <a:lnTo>
                  <a:pt x="0" y="653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1EA0720-5F7B-2343-97C5-0FC9EE55F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02" y="1889509"/>
            <a:ext cx="4735465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F079C2-00D5-694C-AECF-20D6FB6B5171}"/>
              </a:ext>
            </a:extLst>
          </p:cNvPr>
          <p:cNvCxnSpPr>
            <a:cxnSpLocks/>
          </p:cNvCxnSpPr>
          <p:nvPr userDrawn="1"/>
        </p:nvCxnSpPr>
        <p:spPr>
          <a:xfrm>
            <a:off x="624641" y="2033784"/>
            <a:ext cx="0" cy="95021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1">
            <a:extLst>
              <a:ext uri="{FF2B5EF4-FFF2-40B4-BE49-F238E27FC236}">
                <a16:creationId xmlns:a16="http://schemas.microsoft.com/office/drawing/2014/main" id="{8FCE2095-B105-2747-8719-F6922C3A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70" y="500316"/>
            <a:ext cx="4953784" cy="1135967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25000"/>
              </a:lnSpc>
              <a:defRPr sz="3000" spc="-5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139297E-C309-FE4D-A04A-F9203E158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04" cy="365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9672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10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ymyilevä Sitowisen työntekijä. Taustalla ympäristöön viittaavaa grafiikkaa kuten puiden ja lintujen ääriviivoja.">
            <a:extLst>
              <a:ext uri="{FF2B5EF4-FFF2-40B4-BE49-F238E27FC236}">
                <a16:creationId xmlns:a16="http://schemas.microsoft.com/office/drawing/2014/main" id="{B06DD1A7-7624-D948-AD72-880C3E91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4177AF-A7CC-324C-940C-BED810BF4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DF52734-CA8C-0C49-A871-3422AC524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2CE832F-99EA-4D32-875E-6CBD694022AF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90BA730-02A6-EA4F-8511-0EFD0227C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08" y="5284951"/>
            <a:ext cx="6055269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EB13199-0F9C-DE4E-BB8B-B72EF4E2C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975" y="4185606"/>
            <a:ext cx="6056313" cy="39619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2400" b="1" spc="-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3EA0C4-DFFA-2048-AA63-FE50E6D2D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08" y="2384425"/>
            <a:ext cx="6055269" cy="1723474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lang="en-GB" sz="4800" spc="-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 dirty="0"/>
          </a:p>
        </p:txBody>
      </p:sp>
      <p:pic>
        <p:nvPicPr>
          <p:cNvPr id="7" name="Picture 37" descr="Sitowise logo">
            <a:extLst>
              <a:ext uri="{FF2B5EF4-FFF2-40B4-BE49-F238E27FC236}">
                <a16:creationId xmlns:a16="http://schemas.microsoft.com/office/drawing/2014/main" id="{8594DD41-6187-2B41-A70C-86E4CC763D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3408" y="1126076"/>
            <a:ext cx="1597024" cy="2562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CC5B76-39CF-BC49-8F95-A60458999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21250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pos="4725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towise logo">
            <a:extLst>
              <a:ext uri="{FF2B5EF4-FFF2-40B4-BE49-F238E27FC236}">
                <a16:creationId xmlns:a16="http://schemas.microsoft.com/office/drawing/2014/main" id="{FDEBA0A4-4AB7-8745-B7DE-C40EEC118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13FBE-4B29-1447-A43F-F07F8006F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D952B7C-A28F-294B-8A58-247580FB9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DA60D-DAE5-42B3-BFD8-D5DD6EA60228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A6D8C52-C57F-FD4D-B670-351B347F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1" y="505662"/>
            <a:ext cx="10800000" cy="11372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00ABB7-DBE4-9A45-B2AD-00C55B28A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3984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itowise logo">
            <a:extLst>
              <a:ext uri="{FF2B5EF4-FFF2-40B4-BE49-F238E27FC236}">
                <a16:creationId xmlns:a16="http://schemas.microsoft.com/office/drawing/2014/main" id="{3EE0BEA5-B4D1-CE45-B7EC-8EC4050FE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34B4D9-908D-2647-924E-41E798173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F420FCA-D619-034A-82A1-A9F715A3B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2667-42BB-4EF2-B037-45D06CB4F289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4BB130-51FD-A443-A6CA-F3AE82FC4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95934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+ logo (m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itowise logo">
            <a:extLst>
              <a:ext uri="{FF2B5EF4-FFF2-40B4-BE49-F238E27FC236}">
                <a16:creationId xmlns:a16="http://schemas.microsoft.com/office/drawing/2014/main" id="{3EE0BEA5-B4D1-CE45-B7EC-8EC4050FE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2EE0E49-296E-8146-8A3C-D10EE11E9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51477A2-F512-9D42-808D-DB2BDF6F6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240DF-CCB4-40DF-A707-BD55F8616C82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E33461-946A-9F42-B20F-0176971A6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36912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towise logo">
            <a:extLst>
              <a:ext uri="{FF2B5EF4-FFF2-40B4-BE49-F238E27FC236}">
                <a16:creationId xmlns:a16="http://schemas.microsoft.com/office/drawing/2014/main" id="{AEFCEBE8-09EB-984D-B9A4-0A57741E4F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DA7414B-005F-A54E-9668-E2FB9D46C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F224582-5254-D84A-AFF2-B61590C82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EDA4-A8BB-4FC4-AE76-6C5B61BEC790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F3A31-000C-D64C-87E3-C12E1AFB79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54071" y="1899449"/>
            <a:ext cx="6868290" cy="41328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400"/>
            </a:lvl1pPr>
          </a:lstStyle>
          <a:p>
            <a:pPr lvl="0"/>
            <a:r>
              <a:rPr lang="en-US"/>
              <a:t>Insert Chart / Smart Art here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8B06F6-E321-7A4C-96BB-067EE7CD68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6022" y="1899449"/>
            <a:ext cx="3732212" cy="4132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670CF4-DCBA-824B-8BAC-3248135F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61" y="499256"/>
            <a:ext cx="10800000" cy="112894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AC26011-695E-F348-BD7A-7E4B980FF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26019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">
          <p15:clr>
            <a:srgbClr val="FBAE40"/>
          </p15:clr>
        </p15:guide>
        <p15:guide id="2" pos="7582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4247">
          <p15:clr>
            <a:srgbClr val="FBAE40"/>
          </p15:clr>
        </p15:guide>
        <p15:guide id="6" orient="horz" pos="79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kaksi sisältö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towise logo">
            <a:extLst>
              <a:ext uri="{FF2B5EF4-FFF2-40B4-BE49-F238E27FC236}">
                <a16:creationId xmlns:a16="http://schemas.microsoft.com/office/drawing/2014/main" id="{AEFCEBE8-09EB-984D-B9A4-0A57741E4F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DA7414B-005F-A54E-9668-E2FB9D46C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F224582-5254-D84A-AFF2-B61590C82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8DF11-6010-45FA-8D48-4235EA5F569D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670CF4-DCBA-824B-8BAC-3248135F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61" y="499256"/>
            <a:ext cx="10800000" cy="112894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AC26011-695E-F348-BD7A-7E4B980FF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5C2D779-0CA7-3D4B-A1CC-23501D6D5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2" y="1901931"/>
            <a:ext cx="5300669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290DD3B-0ED8-BF4B-8B5E-5BCD6C8F48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17755" y="1901931"/>
            <a:ext cx="5300669" cy="413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250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">
          <p15:clr>
            <a:srgbClr val="FBAE40"/>
          </p15:clr>
        </p15:guide>
        <p15:guide id="2" pos="7582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4247">
          <p15:clr>
            <a:srgbClr val="FBAE40"/>
          </p15:clr>
        </p15:guide>
        <p15:guide id="6" orient="horz" pos="79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towise logo">
            <a:extLst>
              <a:ext uri="{FF2B5EF4-FFF2-40B4-BE49-F238E27FC236}">
                <a16:creationId xmlns:a16="http://schemas.microsoft.com/office/drawing/2014/main" id="{639132B0-49F4-AE41-8E8E-2AD165B7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4C6241-9F41-034D-A8EC-BBE1531B4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5D26CA1-A276-684B-A36E-71ED71EB7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AE53C-23CF-430A-8F89-6BACE265E061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F3A31-000C-D64C-87E3-C12E1AFB79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2361" y="1899107"/>
            <a:ext cx="10800000" cy="4050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400"/>
            </a:lvl1pPr>
          </a:lstStyle>
          <a:p>
            <a:pPr lvl="0"/>
            <a:r>
              <a:rPr lang="en-US"/>
              <a:t>Insert Chart / Smart Art here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670CF4-DCBA-824B-8BAC-3248135F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61" y="501179"/>
            <a:ext cx="10800000" cy="11366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74E970-D0F8-414E-8727-CBBF3C6B5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68544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">
          <p15:clr>
            <a:srgbClr val="FBAE40"/>
          </p15:clr>
        </p15:guide>
        <p15:guide id="2" pos="7582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4247">
          <p15:clr>
            <a:srgbClr val="FBAE40"/>
          </p15:clr>
        </p15:guide>
        <p15:guide id="6" orient="horz" pos="79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towise logo">
            <a:extLst>
              <a:ext uri="{FF2B5EF4-FFF2-40B4-BE49-F238E27FC236}">
                <a16:creationId xmlns:a16="http://schemas.microsoft.com/office/drawing/2014/main" id="{FDEBA0A4-4AB7-8745-B7DE-C40EEC118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B0CBAFE-262D-0048-B951-131E01D6C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5BFAF95-BB7D-A348-B5A0-BC6EF3113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60CAC-15B7-40C6-AE3B-8316EB098B98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46AE2635-1DDA-F14E-8363-F13290F1D4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20510" y="2552058"/>
            <a:ext cx="2330133" cy="3413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B4387DC-DA34-6442-ADCA-984EB2E6EC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20510" y="1914758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00.00.0000</a:t>
            </a:r>
            <a:endParaRPr lang="en-GB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AE56992-2CF6-774C-A209-0D6AA3DB9E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5911" y="2552059"/>
            <a:ext cx="2330133" cy="34133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D733F28-237A-A142-8FD3-63164F7840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5911" y="1914758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00.00.0000</a:t>
            </a:r>
            <a:endParaRPr lang="en-GB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8857ED0C-29D4-404E-A030-62D525FA4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1311" y="2552059"/>
            <a:ext cx="2330133" cy="34133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CC7ACC2-99D9-ED4B-B547-3BCEDA7AD6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11311" y="1914758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00.00.0000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75A6A4-348D-0A4E-936A-07D87054ED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710" y="2552059"/>
            <a:ext cx="2330133" cy="34133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69CE2-A820-3043-96A1-2B24FEB2B0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710" y="1914758"/>
            <a:ext cx="2330132" cy="319575"/>
          </a:xfrm>
          <a:prstGeom prst="callout1">
            <a:avLst>
              <a:gd name="adj1" fmla="val 145193"/>
              <a:gd name="adj2" fmla="val 2932"/>
              <a:gd name="adj3" fmla="val 145189"/>
              <a:gd name="adj4" fmla="val 99992"/>
            </a:avLst>
          </a:prstGeom>
          <a:ln w="63500" cap="rnd">
            <a:solidFill>
              <a:schemeClr val="accent3"/>
            </a:solidFill>
            <a:headEnd type="oval" w="med" len="med"/>
          </a:ln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00.00.0000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2DE44-667B-164B-AD09-2E13FEC3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2" y="503877"/>
            <a:ext cx="10800000" cy="1136172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25000"/>
              </a:lnSpc>
              <a:defRPr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70FE139-A267-5749-8007-8BB50F149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26155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ymyilevä Sitowisen työntekijä. Taustalla infrasuunnitteluun viittaavaa grafiikkaa kuten datavirtoja ja katuvalaistuksen ääriviivoja.">
            <a:extLst>
              <a:ext uri="{FF2B5EF4-FFF2-40B4-BE49-F238E27FC236}">
                <a16:creationId xmlns:a16="http://schemas.microsoft.com/office/drawing/2014/main" id="{B06DD1A7-7624-D948-AD72-880C3E917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E0AF74A-0F25-4845-8368-49C1C412B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CFE0502E-63F0-EC47-85BE-E76C07CDF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E86EDAC-D7C4-4284-B7F6-B0ACC34AB78E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90BA730-02A6-EA4F-8511-0EFD0227C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08" y="5284951"/>
            <a:ext cx="6055269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EB13199-0F9C-DE4E-BB8B-B72EF4E2C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975" y="4185606"/>
            <a:ext cx="6056313" cy="39619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2400" b="1" spc="-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3EA0C4-DFFA-2048-AA63-FE50E6D2D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08" y="2384425"/>
            <a:ext cx="6055269" cy="1723474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lang="en-GB" sz="4800" spc="-5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 dirty="0"/>
          </a:p>
        </p:txBody>
      </p:sp>
      <p:pic>
        <p:nvPicPr>
          <p:cNvPr id="7" name="Picture 37" descr="Sitowise logo">
            <a:extLst>
              <a:ext uri="{FF2B5EF4-FFF2-40B4-BE49-F238E27FC236}">
                <a16:creationId xmlns:a16="http://schemas.microsoft.com/office/drawing/2014/main" id="{8594DD41-6187-2B41-A70C-86E4CC763D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3408" y="1126076"/>
            <a:ext cx="1597024" cy="25620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3BB129-4149-574D-BD64-DA3706D72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56369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pos="4725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ymyilevä Sitowisen työntekijä. Taustalla kiinteistöihin viittaavaa grafiikkaa kuten kiinteistöjen sisätilojen ääriviivoja.">
            <a:extLst>
              <a:ext uri="{FF2B5EF4-FFF2-40B4-BE49-F238E27FC236}">
                <a16:creationId xmlns:a16="http://schemas.microsoft.com/office/drawing/2014/main" id="{B06DD1A7-7624-D948-AD72-880C3E917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751EC73-CDB7-4846-8A24-4968CC5B1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2368E5F-EB50-B248-9698-FB7DCCD55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CBD4D9E-F739-4DE2-9698-A3EAE08FAE26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90BA730-02A6-EA4F-8511-0EFD0227C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08" y="5284951"/>
            <a:ext cx="6055269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EB13199-0F9C-DE4E-BB8B-B72EF4E2C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975" y="4185606"/>
            <a:ext cx="6056313" cy="39619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2400" b="1" spc="-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3EA0C4-DFFA-2048-AA63-FE50E6D2D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08" y="2384425"/>
            <a:ext cx="6055269" cy="1723474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lang="en-GB" sz="48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 dirty="0"/>
          </a:p>
        </p:txBody>
      </p:sp>
      <p:pic>
        <p:nvPicPr>
          <p:cNvPr id="12" name="Picture 37" descr="Sitowise logo">
            <a:extLst>
              <a:ext uri="{FF2B5EF4-FFF2-40B4-BE49-F238E27FC236}">
                <a16:creationId xmlns:a16="http://schemas.microsoft.com/office/drawing/2014/main" id="{CB371AC3-8E9B-C442-B91A-D349D7F751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3408" y="1126076"/>
            <a:ext cx="1597024" cy="2562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AFDBD1A-A174-A64D-A18E-D26D39741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76377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pos="4725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ymyilevä Sitowisen työntekijä. Taustalla liikkumiseen ja liikenteeseen viittaavaa grafiikkaa kuten junan ja polkupyörän ääriviivoja.">
            <a:extLst>
              <a:ext uri="{FF2B5EF4-FFF2-40B4-BE49-F238E27FC236}">
                <a16:creationId xmlns:a16="http://schemas.microsoft.com/office/drawing/2014/main" id="{B06DD1A7-7624-D948-AD72-880C3E917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F0889ED-06F3-B645-98B6-6B053B179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302BAE50-C301-244C-9AE5-67CD11703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B2CC2B3-1715-46A1-B1C1-27721FD90591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90BA730-02A6-EA4F-8511-0EFD0227C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08" y="5284951"/>
            <a:ext cx="6055269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EB13199-0F9C-DE4E-BB8B-B72EF4E2C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2975" y="4185606"/>
            <a:ext cx="6056313" cy="396199"/>
          </a:xfr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25000"/>
              </a:lnSpc>
              <a:defRPr lang="en-GB" sz="2400" b="1" spc="-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3EA0C4-DFFA-2048-AA63-FE50E6D2D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364" y="2384425"/>
            <a:ext cx="6056313" cy="1723474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lang="en-GB" sz="48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 dirty="0"/>
          </a:p>
        </p:txBody>
      </p:sp>
      <p:pic>
        <p:nvPicPr>
          <p:cNvPr id="12" name="Picture 37" descr="Sitowise logo">
            <a:extLst>
              <a:ext uri="{FF2B5EF4-FFF2-40B4-BE49-F238E27FC236}">
                <a16:creationId xmlns:a16="http://schemas.microsoft.com/office/drawing/2014/main" id="{CB371AC3-8E9B-C442-B91A-D349D7F751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3408" y="1126076"/>
            <a:ext cx="1597024" cy="2562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6A133FE-5362-E541-A8FF-73ED5C351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85696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>
          <p15:clr>
            <a:srgbClr val="FBAE40"/>
          </p15:clr>
        </p15:guide>
        <p15:guide id="2" pos="4725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väliotsikko Sata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itowise logo">
            <a:extLst>
              <a:ext uri="{FF2B5EF4-FFF2-40B4-BE49-F238E27FC236}">
                <a16:creationId xmlns:a16="http://schemas.microsoft.com/office/drawing/2014/main" id="{2E45D5D0-451D-8147-9C70-1AE0A65BC3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74661" y="6431828"/>
            <a:ext cx="1010695" cy="162143"/>
          </a:xfrm>
          <a:prstGeom prst="rect">
            <a:avLst/>
          </a:prstGeom>
        </p:spPr>
      </p:pic>
      <p:sp>
        <p:nvSpPr>
          <p:cNvPr id="7" name="Round Single Corner of Rectangle 1" descr="Hymyilevä Sitowisen työntekijä. ">
            <a:extLst>
              <a:ext uri="{FF2B5EF4-FFF2-40B4-BE49-F238E27FC236}">
                <a16:creationId xmlns:a16="http://schemas.microsoft.com/office/drawing/2014/main" id="{A2DE6A6F-C05B-4346-897A-8633AAC8957D}"/>
              </a:ext>
            </a:extLst>
          </p:cNvPr>
          <p:cNvSpPr/>
          <p:nvPr userDrawn="1"/>
        </p:nvSpPr>
        <p:spPr>
          <a:xfrm flipV="1">
            <a:off x="155575" y="152399"/>
            <a:ext cx="11880850" cy="6553197"/>
          </a:xfrm>
          <a:prstGeom prst="round1Rect">
            <a:avLst>
              <a:gd name="adj" fmla="val 50000"/>
            </a:avLst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4E06A4-4B10-D348-9795-9FF56F9D9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CEB310D-9A18-A04A-8016-39FF6E314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98B1E1-5067-4322-B58B-BCFAEED2AC75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310FF-66F3-8241-B2E9-E8B021E06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870" y="3149372"/>
            <a:ext cx="5275381" cy="27962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GB" sz="1400" b="1" cap="all" spc="1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Muokkaa alaotsikon perustyyliä napsautt.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FDDAD-EF3A-F54C-ABEC-BCAB76E4A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70" y="1551162"/>
            <a:ext cx="5275381" cy="139897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l">
              <a:lnSpc>
                <a:spcPct val="100000"/>
              </a:lnSpc>
              <a:defRPr lang="en-GB" sz="4000" spc="-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D9EB3D-8C88-1B46-ADDA-943FEBB3C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305078A-4B70-0E47-AF3A-741AF7EDDFA5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05731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9B95A-F99E-A34A-B776-E5E586D9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838"/>
            <a:ext cx="10515600" cy="512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33135-AD9F-AB4F-B7F8-88B6B8189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1745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E06EF-FF11-4F43-8C75-C63BE779D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5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596E8-12F5-4F8F-A91F-6141EE56E14E}" type="datetime1">
              <a:rPr lang="LID4096" smtClean="0"/>
              <a:t>03/22/2021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53B7F-2788-A448-A159-FA2CECCD5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CAC0-8F28-274B-9556-6DD9D9AB4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322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5078A-4B70-0E47-AF3A-741AF7EDDFA5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77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72" r:id="rId3"/>
    <p:sldLayoutId id="2147483773" r:id="rId4"/>
    <p:sldLayoutId id="2147483742" r:id="rId5"/>
    <p:sldLayoutId id="2147483774" r:id="rId6"/>
    <p:sldLayoutId id="2147483775" r:id="rId7"/>
    <p:sldLayoutId id="2147483776" r:id="rId8"/>
    <p:sldLayoutId id="2147483778" r:id="rId9"/>
    <p:sldLayoutId id="2147483781" r:id="rId10"/>
    <p:sldLayoutId id="2147483779" r:id="rId11"/>
    <p:sldLayoutId id="2147483777" r:id="rId12"/>
    <p:sldLayoutId id="2147483780" r:id="rId13"/>
    <p:sldLayoutId id="2147483745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2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98">
          <p15:clr>
            <a:srgbClr val="F26B43"/>
          </p15:clr>
        </p15:guide>
        <p15:guide id="3" pos="758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96">
          <p15:clr>
            <a:srgbClr val="F26B43"/>
          </p15:clr>
        </p15:guide>
        <p15:guide id="6" orient="horz" pos="4224">
          <p15:clr>
            <a:srgbClr val="F26B43"/>
          </p15:clr>
        </p15:guide>
        <p15:guide id="7" orient="horz" pos="799">
          <p15:clr>
            <a:srgbClr val="F26B43"/>
          </p15:clr>
        </p15:guide>
        <p15:guide id="8" orient="horz" pos="1502" userDrawn="1">
          <p15:clr>
            <a:srgbClr val="F26B43"/>
          </p15:clr>
        </p15:guide>
        <p15:guide id="9" orient="horz" pos="259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53B7F-2788-A448-A159-FA2CECCD5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E06EF-FF11-4F43-8C75-C63BE779D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57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F51B-8011-4D3E-ABDE-6E08E521FE52}" type="datetime1">
              <a:rPr lang="LID4096" smtClean="0"/>
              <a:t>03/22/2021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33135-AD9F-AB4F-B7F8-88B6B8189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1745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9B95A-F99E-A34A-B776-E5E586D9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838"/>
            <a:ext cx="10515600" cy="512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CAC0-8F28-274B-9556-6DD9D9AB4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322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5078A-4B70-0E47-AF3A-741AF7EDDFA5}" type="slidenum">
              <a:r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63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5" r:id="rId20"/>
    <p:sldLayoutId id="2147483836" r:id="rId21"/>
    <p:sldLayoutId id="2147483837" r:id="rId22"/>
    <p:sldLayoutId id="2147483839" r:id="rId23"/>
    <p:sldLayoutId id="2147483840" r:id="rId24"/>
    <p:sldLayoutId id="2147483841" r:id="rId25"/>
    <p:sldLayoutId id="2147483842" r:id="rId26"/>
    <p:sldLayoutId id="2147483843" r:id="rId27"/>
    <p:sldLayoutId id="2147483844" r:id="rId28"/>
    <p:sldLayoutId id="2147483845" r:id="rId29"/>
    <p:sldLayoutId id="2147483848" r:id="rId30"/>
    <p:sldLayoutId id="2147483849" r:id="rId31"/>
  </p:sldLayoutIdLst>
  <p:hf hdr="0" ftr="0" dt="0"/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2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98">
          <p15:clr>
            <a:srgbClr val="F26B43"/>
          </p15:clr>
        </p15:guide>
        <p15:guide id="3" pos="758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96">
          <p15:clr>
            <a:srgbClr val="F26B43"/>
          </p15:clr>
        </p15:guide>
        <p15:guide id="6" orient="horz" pos="4224">
          <p15:clr>
            <a:srgbClr val="F26B43"/>
          </p15:clr>
        </p15:guide>
        <p15:guide id="7" orient="horz" pos="799">
          <p15:clr>
            <a:srgbClr val="F26B43"/>
          </p15:clr>
        </p15:guide>
        <p15:guide id="8" orient="horz" pos="1502" userDrawn="1">
          <p15:clr>
            <a:srgbClr val="F26B43"/>
          </p15:clr>
        </p15:guide>
        <p15:guide id="9" orient="horz" pos="259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9B95A-F99E-A34A-B776-E5E586D9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67" y="656041"/>
            <a:ext cx="10515600" cy="512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33135-AD9F-AB4F-B7F8-88B6B8189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422" y="1526553"/>
            <a:ext cx="10515600" cy="46754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53B7F-2788-A448-A159-FA2CECCD5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CAC0-8F28-274B-9556-6DD9D9AB4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1BCFB7-E586-3941-9A06-0E486B156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93F40-15C1-477F-AC8E-8A1FB25EC69C}" type="datetime1">
              <a:rPr lang="LID4096" smtClean="0"/>
              <a:t>03/22/2021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16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89" r:id="rId2"/>
    <p:sldLayoutId id="2147483715" r:id="rId3"/>
    <p:sldLayoutId id="2147483716" r:id="rId4"/>
    <p:sldLayoutId id="2147483730" r:id="rId5"/>
    <p:sldLayoutId id="2147483731" r:id="rId6"/>
    <p:sldLayoutId id="2147483732" r:id="rId7"/>
    <p:sldLayoutId id="2147483738" r:id="rId8"/>
    <p:sldLayoutId id="2147483790" r:id="rId9"/>
    <p:sldLayoutId id="2147483769" r:id="rId10"/>
    <p:sldLayoutId id="2147483786" r:id="rId11"/>
  </p:sldLayoutIdLst>
  <p:hf hdr="0" ftr="0" dt="0"/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2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98">
          <p15:clr>
            <a:srgbClr val="F26B43"/>
          </p15:clr>
        </p15:guide>
        <p15:guide id="3" pos="758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96">
          <p15:clr>
            <a:srgbClr val="F26B43"/>
          </p15:clr>
        </p15:guide>
        <p15:guide id="6" orient="horz" pos="4224">
          <p15:clr>
            <a:srgbClr val="F26B43"/>
          </p15:clr>
        </p15:guide>
        <p15:guide id="7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42" Type="http://schemas.openxmlformats.org/officeDocument/2006/relationships/image" Target="../media/image71.png"/><Relationship Id="rId47" Type="http://schemas.openxmlformats.org/officeDocument/2006/relationships/image" Target="../media/image76.png"/><Relationship Id="rId50" Type="http://schemas.openxmlformats.org/officeDocument/2006/relationships/image" Target="../media/image79.png"/><Relationship Id="rId55" Type="http://schemas.openxmlformats.org/officeDocument/2006/relationships/image" Target="../media/image84.png"/><Relationship Id="rId63" Type="http://schemas.openxmlformats.org/officeDocument/2006/relationships/image" Target="../media/image92.png"/><Relationship Id="rId68" Type="http://schemas.openxmlformats.org/officeDocument/2006/relationships/image" Target="../media/image97.png"/><Relationship Id="rId76" Type="http://schemas.openxmlformats.org/officeDocument/2006/relationships/image" Target="../media/image105.png"/><Relationship Id="rId84" Type="http://schemas.openxmlformats.org/officeDocument/2006/relationships/image" Target="../media/image113.png"/><Relationship Id="rId89" Type="http://schemas.openxmlformats.org/officeDocument/2006/relationships/image" Target="../media/image118.png"/><Relationship Id="rId97" Type="http://schemas.openxmlformats.org/officeDocument/2006/relationships/image" Target="../media/image126.png"/><Relationship Id="rId7" Type="http://schemas.openxmlformats.org/officeDocument/2006/relationships/image" Target="../media/image36.png"/><Relationship Id="rId71" Type="http://schemas.openxmlformats.org/officeDocument/2006/relationships/image" Target="../media/image100.png"/><Relationship Id="rId92" Type="http://schemas.openxmlformats.org/officeDocument/2006/relationships/image" Target="../media/image12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9" Type="http://schemas.openxmlformats.org/officeDocument/2006/relationships/image" Target="../media/image58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53" Type="http://schemas.openxmlformats.org/officeDocument/2006/relationships/image" Target="../media/image82.png"/><Relationship Id="rId58" Type="http://schemas.openxmlformats.org/officeDocument/2006/relationships/image" Target="../media/image87.png"/><Relationship Id="rId66" Type="http://schemas.openxmlformats.org/officeDocument/2006/relationships/image" Target="../media/image95.png"/><Relationship Id="rId74" Type="http://schemas.openxmlformats.org/officeDocument/2006/relationships/image" Target="../media/image103.png"/><Relationship Id="rId79" Type="http://schemas.openxmlformats.org/officeDocument/2006/relationships/image" Target="../media/image108.png"/><Relationship Id="rId87" Type="http://schemas.openxmlformats.org/officeDocument/2006/relationships/image" Target="../media/image116.png"/><Relationship Id="rId5" Type="http://schemas.openxmlformats.org/officeDocument/2006/relationships/image" Target="../media/image34.png"/><Relationship Id="rId61" Type="http://schemas.openxmlformats.org/officeDocument/2006/relationships/image" Target="../media/image90.png"/><Relationship Id="rId82" Type="http://schemas.openxmlformats.org/officeDocument/2006/relationships/image" Target="../media/image111.png"/><Relationship Id="rId90" Type="http://schemas.openxmlformats.org/officeDocument/2006/relationships/image" Target="../media/image119.png"/><Relationship Id="rId95" Type="http://schemas.openxmlformats.org/officeDocument/2006/relationships/image" Target="../media/image124.png"/><Relationship Id="rId19" Type="http://schemas.openxmlformats.org/officeDocument/2006/relationships/image" Target="../media/image4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Relationship Id="rId48" Type="http://schemas.openxmlformats.org/officeDocument/2006/relationships/image" Target="../media/image77.png"/><Relationship Id="rId56" Type="http://schemas.openxmlformats.org/officeDocument/2006/relationships/image" Target="../media/image85.png"/><Relationship Id="rId64" Type="http://schemas.openxmlformats.org/officeDocument/2006/relationships/image" Target="../media/image93.png"/><Relationship Id="rId69" Type="http://schemas.openxmlformats.org/officeDocument/2006/relationships/image" Target="../media/image98.png"/><Relationship Id="rId77" Type="http://schemas.openxmlformats.org/officeDocument/2006/relationships/image" Target="../media/image106.png"/><Relationship Id="rId8" Type="http://schemas.openxmlformats.org/officeDocument/2006/relationships/image" Target="../media/image37.png"/><Relationship Id="rId51" Type="http://schemas.openxmlformats.org/officeDocument/2006/relationships/image" Target="../media/image80.png"/><Relationship Id="rId72" Type="http://schemas.openxmlformats.org/officeDocument/2006/relationships/image" Target="../media/image101.png"/><Relationship Id="rId80" Type="http://schemas.openxmlformats.org/officeDocument/2006/relationships/image" Target="../media/image109.png"/><Relationship Id="rId85" Type="http://schemas.openxmlformats.org/officeDocument/2006/relationships/image" Target="../media/image114.png"/><Relationship Id="rId93" Type="http://schemas.openxmlformats.org/officeDocument/2006/relationships/image" Target="../media/image122.png"/><Relationship Id="rId98" Type="http://schemas.openxmlformats.org/officeDocument/2006/relationships/image" Target="../media/image127.png"/><Relationship Id="rId3" Type="http://schemas.openxmlformats.org/officeDocument/2006/relationships/image" Target="../media/image32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46" Type="http://schemas.openxmlformats.org/officeDocument/2006/relationships/image" Target="../media/image75.png"/><Relationship Id="rId59" Type="http://schemas.openxmlformats.org/officeDocument/2006/relationships/image" Target="../media/image88.png"/><Relationship Id="rId67" Type="http://schemas.openxmlformats.org/officeDocument/2006/relationships/image" Target="../media/image96.png"/><Relationship Id="rId20" Type="http://schemas.openxmlformats.org/officeDocument/2006/relationships/image" Target="../media/image49.png"/><Relationship Id="rId41" Type="http://schemas.openxmlformats.org/officeDocument/2006/relationships/image" Target="../media/image70.png"/><Relationship Id="rId54" Type="http://schemas.openxmlformats.org/officeDocument/2006/relationships/image" Target="../media/image83.png"/><Relationship Id="rId62" Type="http://schemas.openxmlformats.org/officeDocument/2006/relationships/image" Target="../media/image91.png"/><Relationship Id="rId70" Type="http://schemas.openxmlformats.org/officeDocument/2006/relationships/image" Target="../media/image99.png"/><Relationship Id="rId75" Type="http://schemas.openxmlformats.org/officeDocument/2006/relationships/image" Target="../media/image104.png"/><Relationship Id="rId83" Type="http://schemas.openxmlformats.org/officeDocument/2006/relationships/image" Target="../media/image112.png"/><Relationship Id="rId88" Type="http://schemas.openxmlformats.org/officeDocument/2006/relationships/image" Target="../media/image117.png"/><Relationship Id="rId91" Type="http://schemas.openxmlformats.org/officeDocument/2006/relationships/image" Target="../media/image120.png"/><Relationship Id="rId96" Type="http://schemas.openxmlformats.org/officeDocument/2006/relationships/image" Target="../media/image12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5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49" Type="http://schemas.openxmlformats.org/officeDocument/2006/relationships/image" Target="../media/image78.png"/><Relationship Id="rId57" Type="http://schemas.openxmlformats.org/officeDocument/2006/relationships/image" Target="../media/image86.png"/><Relationship Id="rId10" Type="http://schemas.openxmlformats.org/officeDocument/2006/relationships/image" Target="../media/image39.png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52" Type="http://schemas.openxmlformats.org/officeDocument/2006/relationships/image" Target="../media/image81.png"/><Relationship Id="rId60" Type="http://schemas.openxmlformats.org/officeDocument/2006/relationships/image" Target="../media/image89.png"/><Relationship Id="rId65" Type="http://schemas.openxmlformats.org/officeDocument/2006/relationships/image" Target="../media/image94.png"/><Relationship Id="rId73" Type="http://schemas.openxmlformats.org/officeDocument/2006/relationships/image" Target="../media/image102.png"/><Relationship Id="rId78" Type="http://schemas.openxmlformats.org/officeDocument/2006/relationships/image" Target="../media/image107.png"/><Relationship Id="rId81" Type="http://schemas.openxmlformats.org/officeDocument/2006/relationships/image" Target="../media/image110.png"/><Relationship Id="rId86" Type="http://schemas.openxmlformats.org/officeDocument/2006/relationships/image" Target="../media/image115.png"/><Relationship Id="rId94" Type="http://schemas.openxmlformats.org/officeDocument/2006/relationships/image" Target="../media/image123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9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4A21-F8A1-6247-89E0-42989771A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542" y="3327524"/>
            <a:ext cx="7432283" cy="1728788"/>
          </a:xfrm>
        </p:spPr>
        <p:txBody>
          <a:bodyPr/>
          <a:lstStyle/>
          <a:p>
            <a:r>
              <a:rPr lang="fi-FI" sz="3600" dirty="0"/>
              <a:t>Valtatien 5 aluevaraus-suunnitelma Sodankylän taajamassa</a:t>
            </a:r>
            <a:br>
              <a:rPr lang="fi-FI" sz="3600" dirty="0"/>
            </a:br>
            <a:br>
              <a:rPr lang="fi-FI" sz="3600" dirty="0"/>
            </a:br>
            <a:r>
              <a:rPr lang="fi-FI" sz="2400" dirty="0"/>
              <a:t>24.3.2021</a:t>
            </a:r>
          </a:p>
        </p:txBody>
      </p:sp>
    </p:spTree>
    <p:extLst>
      <p:ext uri="{BB962C8B-B14F-4D97-AF65-F5344CB8AC3E}">
        <p14:creationId xmlns:p14="http://schemas.microsoft.com/office/powerpoint/2010/main" val="283468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Otsikko 4">
            <a:extLst>
              <a:ext uri="{FF2B5EF4-FFF2-40B4-BE49-F238E27FC236}">
                <a16:creationId xmlns:a16="http://schemas.microsoft.com/office/drawing/2014/main" id="{32A0A1D6-5153-4ECA-954E-03DC87FABEBF}"/>
              </a:ext>
            </a:extLst>
          </p:cNvPr>
          <p:cNvSpPr txBox="1">
            <a:spLocks/>
          </p:cNvSpPr>
          <p:nvPr/>
        </p:nvSpPr>
        <p:spPr>
          <a:xfrm>
            <a:off x="1015818" y="275614"/>
            <a:ext cx="6593580" cy="7123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30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Lähtökohdat ja tavoitteet</a:t>
            </a:r>
          </a:p>
        </p:txBody>
      </p:sp>
      <p:sp>
        <p:nvSpPr>
          <p:cNvPr id="221" name="Otsikko 4">
            <a:extLst>
              <a:ext uri="{FF2B5EF4-FFF2-40B4-BE49-F238E27FC236}">
                <a16:creationId xmlns:a16="http://schemas.microsoft.com/office/drawing/2014/main" id="{B9C04B31-F536-4A43-A0C4-A29AF196A603}"/>
              </a:ext>
            </a:extLst>
          </p:cNvPr>
          <p:cNvSpPr txBox="1">
            <a:spLocks/>
          </p:cNvSpPr>
          <p:nvPr/>
        </p:nvSpPr>
        <p:spPr>
          <a:xfrm>
            <a:off x="1015818" y="1236585"/>
            <a:ext cx="10142171" cy="243506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30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 b="0" dirty="0"/>
              <a:t>Valtatien 5 aluevaraussuunnitelman tavoitteena on selvittää uuden valtatien tieyhteyden sijainti ja vaikutukset Sodankylän keskustassa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 b="0" dirty="0"/>
              <a:t>Samassa yhteydessä selvitetään </a:t>
            </a:r>
            <a:r>
              <a:rPr lang="fi-FI" sz="2400" b="0" dirty="0" err="1"/>
              <a:t>Sakatin</a:t>
            </a:r>
            <a:r>
              <a:rPr lang="fi-FI" sz="2400" b="0" dirty="0"/>
              <a:t> kaivoshankkeen tieyhteysvaihtoehdot vaikutuksineen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 b="0" dirty="0"/>
              <a:t>Vuonna 2019 laadittu </a:t>
            </a:r>
            <a:r>
              <a:rPr lang="fi-FI" sz="2400" b="0" dirty="0" err="1"/>
              <a:t>Vt</a:t>
            </a:r>
            <a:r>
              <a:rPr lang="fi-FI" sz="2400" b="0" dirty="0"/>
              <a:t> 5 tieyhteysselvitys ohjaa suunnittelua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 b="0" dirty="0"/>
              <a:t>Tavoitteena on </a:t>
            </a:r>
            <a:r>
              <a:rPr lang="fi-FI" sz="2400" b="0"/>
              <a:t>että aluevaraussuunnitelma </a:t>
            </a:r>
            <a:r>
              <a:rPr lang="fi-FI" sz="2400" b="0" dirty="0"/>
              <a:t>valmistuu kesällä 2021 -&gt; seuraavana vaiheena maantielain mukaisen tiesuunnitelman laatiminen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1600" b="0" dirty="0"/>
          </a:p>
        </p:txBody>
      </p:sp>
    </p:spTree>
    <p:extLst>
      <p:ext uri="{BB962C8B-B14F-4D97-AF65-F5344CB8AC3E}">
        <p14:creationId xmlns:p14="http://schemas.microsoft.com/office/powerpoint/2010/main" val="184705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400000">
            <a:off x="-115159" y="1425081"/>
            <a:ext cx="6789766" cy="4001384"/>
          </a:xfrm>
          <a:prstGeom prst="rect">
            <a:avLst/>
          </a:prstGeom>
          <a:noFill/>
        </p:spPr>
      </p:pic>
      <p:pic>
        <p:nvPicPr>
          <p:cNvPr id="101" name="Picture 1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400000">
            <a:off x="4702270" y="550944"/>
            <a:ext cx="6789766" cy="5636239"/>
          </a:xfrm>
          <a:prstGeom prst="rect">
            <a:avLst/>
          </a:prstGeom>
          <a:noFill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5455" y="3100508"/>
            <a:ext cx="656985" cy="553250"/>
          </a:xfrm>
          <a:prstGeom prst="rect">
            <a:avLst/>
          </a:prstGeom>
          <a:noFill/>
        </p:spPr>
      </p:pic>
      <p:pic>
        <p:nvPicPr>
          <p:cNvPr id="103" name="Picture 10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7429" y="3579992"/>
            <a:ext cx="355463" cy="309820"/>
          </a:xfrm>
          <a:prstGeom prst="rect">
            <a:avLst/>
          </a:prstGeom>
          <a:noFill/>
        </p:spPr>
      </p:pic>
      <p:pic>
        <p:nvPicPr>
          <p:cNvPr id="104" name="Picture 10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6239" y="3813741"/>
            <a:ext cx="268326" cy="540801"/>
          </a:xfrm>
          <a:prstGeom prst="rect">
            <a:avLst/>
          </a:prstGeom>
          <a:noFill/>
        </p:spPr>
      </p:pic>
      <p:pic>
        <p:nvPicPr>
          <p:cNvPr id="105" name="Picture 10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890" y="5012910"/>
            <a:ext cx="555095" cy="1426003"/>
          </a:xfrm>
          <a:prstGeom prst="rect">
            <a:avLst/>
          </a:prstGeom>
          <a:noFill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8793" y="2478101"/>
            <a:ext cx="8460121" cy="1959429"/>
          </a:xfrm>
          <a:prstGeom prst="rect">
            <a:avLst/>
          </a:prstGeom>
          <a:noFill/>
        </p:spPr>
      </p:pic>
      <p:pic>
        <p:nvPicPr>
          <p:cNvPr id="107" name="Picture 10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21635" y="4354543"/>
            <a:ext cx="857998" cy="763024"/>
          </a:xfrm>
          <a:prstGeom prst="rect">
            <a:avLst/>
          </a:prstGeom>
          <a:noFill/>
        </p:spPr>
      </p:pic>
      <p:pic>
        <p:nvPicPr>
          <p:cNvPr id="108" name="Picture 10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7887" y="5032275"/>
            <a:ext cx="438911" cy="658367"/>
          </a:xfrm>
          <a:prstGeom prst="rect">
            <a:avLst/>
          </a:prstGeom>
          <a:noFill/>
        </p:spPr>
      </p:pic>
      <p:sp>
        <p:nvSpPr>
          <p:cNvPr id="109" name="Freeform 109"/>
          <p:cNvSpPr/>
          <p:nvPr/>
        </p:nvSpPr>
        <p:spPr>
          <a:xfrm rot="-5400000">
            <a:off x="10908358" y="5654683"/>
            <a:ext cx="9681" cy="4148"/>
          </a:xfrm>
          <a:custGeom>
            <a:avLst/>
            <a:gdLst/>
            <a:ahLst/>
            <a:cxnLst/>
            <a:rect l="0" t="0" r="0" b="0"/>
            <a:pathLst>
              <a:path w="88900" h="38100">
                <a:moveTo>
                  <a:pt x="88900" y="38100"/>
                </a:moveTo>
                <a:lnTo>
                  <a:pt x="50800" y="0"/>
                </a:lnTo>
                <a:lnTo>
                  <a:pt x="0" y="38100"/>
                </a:lnTo>
                <a:close/>
                <a:moveTo>
                  <a:pt x="-10680700" y="342900"/>
                </a:moveTo>
              </a:path>
            </a:pathLst>
          </a:custGeom>
          <a:solidFill>
            <a:srgbClr val="FFFF00">
              <a:alpha val="100000"/>
            </a:srgbClr>
          </a:solidFill>
          <a:ln w="0" cap="flat" cmpd="sng">
            <a:solidFill>
              <a:srgbClr val="FFFF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" name="Picture 11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5217" y="6098665"/>
            <a:ext cx="1136929" cy="359612"/>
          </a:xfrm>
          <a:prstGeom prst="rect">
            <a:avLst/>
          </a:prstGeom>
          <a:noFill/>
        </p:spPr>
      </p:pic>
      <p:pic>
        <p:nvPicPr>
          <p:cNvPr id="111" name="Picture 11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4373" y="6414017"/>
            <a:ext cx="472568" cy="178884"/>
          </a:xfrm>
          <a:prstGeom prst="rect">
            <a:avLst/>
          </a:prstGeom>
          <a:noFill/>
        </p:spPr>
      </p:pic>
      <p:pic>
        <p:nvPicPr>
          <p:cNvPr id="112" name="Picture 11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5480" y="6318582"/>
            <a:ext cx="61318" cy="131397"/>
          </a:xfrm>
          <a:prstGeom prst="rect">
            <a:avLst/>
          </a:prstGeom>
          <a:noFill/>
        </p:spPr>
      </p:pic>
      <p:pic>
        <p:nvPicPr>
          <p:cNvPr id="113" name="Picture 113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8628" y="5935916"/>
            <a:ext cx="128170" cy="111572"/>
          </a:xfrm>
          <a:prstGeom prst="rect">
            <a:avLst/>
          </a:prstGeom>
          <a:noFill/>
        </p:spPr>
      </p:pic>
      <p:pic>
        <p:nvPicPr>
          <p:cNvPr id="114" name="Picture 11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94894" y="5866760"/>
            <a:ext cx="137391" cy="121254"/>
          </a:xfrm>
          <a:prstGeom prst="rect">
            <a:avLst/>
          </a:prstGeom>
          <a:noFill/>
        </p:spPr>
      </p:pic>
      <p:pic>
        <p:nvPicPr>
          <p:cNvPr id="115" name="Picture 115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99919" y="5777779"/>
            <a:ext cx="138313" cy="134162"/>
          </a:xfrm>
          <a:prstGeom prst="rect">
            <a:avLst/>
          </a:prstGeom>
          <a:noFill/>
        </p:spPr>
      </p:pic>
      <p:pic>
        <p:nvPicPr>
          <p:cNvPr id="116" name="Picture 116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08633" y="5694793"/>
            <a:ext cx="138313" cy="134162"/>
          </a:xfrm>
          <a:prstGeom prst="rect">
            <a:avLst/>
          </a:prstGeom>
          <a:noFill/>
        </p:spPr>
      </p:pic>
      <p:pic>
        <p:nvPicPr>
          <p:cNvPr id="117" name="Picture 117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7347" y="5613187"/>
            <a:ext cx="138313" cy="134162"/>
          </a:xfrm>
          <a:prstGeom prst="rect">
            <a:avLst/>
          </a:prstGeom>
          <a:noFill/>
        </p:spPr>
      </p:pic>
      <p:pic>
        <p:nvPicPr>
          <p:cNvPr id="118" name="Picture 118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27443" y="5530201"/>
            <a:ext cx="138313" cy="134162"/>
          </a:xfrm>
          <a:prstGeom prst="rect">
            <a:avLst/>
          </a:prstGeom>
          <a:noFill/>
        </p:spPr>
      </p:pic>
      <p:pic>
        <p:nvPicPr>
          <p:cNvPr id="119" name="Picture 119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36157" y="5448596"/>
            <a:ext cx="138313" cy="134162"/>
          </a:xfrm>
          <a:prstGeom prst="rect">
            <a:avLst/>
          </a:prstGeom>
          <a:noFill/>
        </p:spPr>
      </p:pic>
      <p:pic>
        <p:nvPicPr>
          <p:cNvPr id="120" name="Picture 120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6254" y="5365609"/>
            <a:ext cx="138313" cy="134162"/>
          </a:xfrm>
          <a:prstGeom prst="rect">
            <a:avLst/>
          </a:prstGeom>
          <a:noFill/>
        </p:spPr>
      </p:pic>
      <p:pic>
        <p:nvPicPr>
          <p:cNvPr id="121" name="Picture 121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4968" y="5284004"/>
            <a:ext cx="138313" cy="134162"/>
          </a:xfrm>
          <a:prstGeom prst="rect">
            <a:avLst/>
          </a:prstGeom>
          <a:noFill/>
        </p:spPr>
      </p:pic>
      <p:pic>
        <p:nvPicPr>
          <p:cNvPr id="122" name="Picture 122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63681" y="5202399"/>
            <a:ext cx="138313" cy="132780"/>
          </a:xfrm>
          <a:prstGeom prst="rect">
            <a:avLst/>
          </a:prstGeom>
          <a:noFill/>
        </p:spPr>
      </p:pic>
      <p:pic>
        <p:nvPicPr>
          <p:cNvPr id="123" name="Picture 123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2394" y="5120794"/>
            <a:ext cx="138313" cy="132780"/>
          </a:xfrm>
          <a:prstGeom prst="rect">
            <a:avLst/>
          </a:prstGeom>
          <a:noFill/>
        </p:spPr>
      </p:pic>
      <p:pic>
        <p:nvPicPr>
          <p:cNvPr id="124" name="Picture 124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4622" y="5025358"/>
            <a:ext cx="1112033" cy="161365"/>
          </a:xfrm>
          <a:prstGeom prst="rect">
            <a:avLst/>
          </a:prstGeom>
          <a:noFill/>
        </p:spPr>
      </p:pic>
      <p:pic>
        <p:nvPicPr>
          <p:cNvPr id="125" name="Picture 125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24" y="5113879"/>
            <a:ext cx="149377" cy="109266"/>
          </a:xfrm>
          <a:prstGeom prst="rect">
            <a:avLst/>
          </a:prstGeom>
          <a:noFill/>
        </p:spPr>
      </p:pic>
      <p:pic>
        <p:nvPicPr>
          <p:cNvPr id="126" name="Picture 126"/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8841" y="5156757"/>
            <a:ext cx="257261" cy="168279"/>
          </a:xfrm>
          <a:prstGeom prst="rect">
            <a:avLst/>
          </a:prstGeom>
          <a:noFill/>
        </p:spPr>
      </p:pic>
      <p:pic>
        <p:nvPicPr>
          <p:cNvPr id="127" name="Picture 127"/>
          <p:cNvPicPr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6490" y="5266023"/>
            <a:ext cx="143844" cy="125864"/>
          </a:xfrm>
          <a:prstGeom prst="rect">
            <a:avLst/>
          </a:prstGeom>
          <a:noFill/>
        </p:spPr>
      </p:pic>
      <p:pic>
        <p:nvPicPr>
          <p:cNvPr id="128" name="Picture 128"/>
          <p:cNvPicPr>
            <a:picLocks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521" y="5335179"/>
            <a:ext cx="143845" cy="125864"/>
          </a:xfrm>
          <a:prstGeom prst="rect">
            <a:avLst/>
          </a:prstGeom>
          <a:noFill/>
        </p:spPr>
      </p:pic>
      <p:pic>
        <p:nvPicPr>
          <p:cNvPr id="129" name="Picture 129"/>
          <p:cNvPicPr>
            <a:picLocks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170" y="5404336"/>
            <a:ext cx="143844" cy="125864"/>
          </a:xfrm>
          <a:prstGeom prst="rect">
            <a:avLst/>
          </a:prstGeom>
          <a:noFill/>
        </p:spPr>
      </p:pic>
      <p:pic>
        <p:nvPicPr>
          <p:cNvPr id="130" name="Picture 130"/>
          <p:cNvPicPr>
            <a:picLocks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2201" y="5472108"/>
            <a:ext cx="143845" cy="127248"/>
          </a:xfrm>
          <a:prstGeom prst="rect">
            <a:avLst/>
          </a:prstGeom>
          <a:noFill/>
        </p:spPr>
      </p:pic>
      <p:pic>
        <p:nvPicPr>
          <p:cNvPr id="131" name="Picture 131"/>
          <p:cNvPicPr>
            <a:picLocks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8642" y="5541265"/>
            <a:ext cx="172891" cy="337021"/>
          </a:xfrm>
          <a:prstGeom prst="rect">
            <a:avLst/>
          </a:prstGeom>
          <a:noFill/>
        </p:spPr>
      </p:pic>
      <p:pic>
        <p:nvPicPr>
          <p:cNvPr id="132" name="Picture 132"/>
          <p:cNvPicPr>
            <a:picLocks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0071" y="5838637"/>
            <a:ext cx="114799" cy="147994"/>
          </a:xfrm>
          <a:prstGeom prst="rect">
            <a:avLst/>
          </a:prstGeom>
          <a:noFill/>
        </p:spPr>
      </p:pic>
      <p:pic>
        <p:nvPicPr>
          <p:cNvPr id="133" name="Picture 133"/>
          <p:cNvPicPr>
            <a:picLocks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1247" y="5949287"/>
            <a:ext cx="116183" cy="149377"/>
          </a:xfrm>
          <a:prstGeom prst="rect">
            <a:avLst/>
          </a:prstGeom>
          <a:noFill/>
        </p:spPr>
      </p:pic>
      <p:pic>
        <p:nvPicPr>
          <p:cNvPr id="134" name="Picture 134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3806" y="6059937"/>
            <a:ext cx="114799" cy="149377"/>
          </a:xfrm>
          <a:prstGeom prst="rect">
            <a:avLst/>
          </a:prstGeom>
          <a:noFill/>
        </p:spPr>
      </p:pic>
      <p:pic>
        <p:nvPicPr>
          <p:cNvPr id="135" name="Picture 135"/>
          <p:cNvPicPr>
            <a:picLocks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4981" y="6171970"/>
            <a:ext cx="116183" cy="147994"/>
          </a:xfrm>
          <a:prstGeom prst="rect">
            <a:avLst/>
          </a:prstGeom>
          <a:noFill/>
        </p:spPr>
      </p:pic>
      <p:pic>
        <p:nvPicPr>
          <p:cNvPr id="136" name="Picture 136"/>
          <p:cNvPicPr>
            <a:picLocks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7540" y="6282621"/>
            <a:ext cx="114799" cy="147994"/>
          </a:xfrm>
          <a:prstGeom prst="rect">
            <a:avLst/>
          </a:prstGeom>
          <a:noFill/>
        </p:spPr>
      </p:pic>
      <p:pic>
        <p:nvPicPr>
          <p:cNvPr id="137" name="Picture 137"/>
          <p:cNvPicPr>
            <a:picLocks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8716" y="6393270"/>
            <a:ext cx="116183" cy="149378"/>
          </a:xfrm>
          <a:prstGeom prst="rect">
            <a:avLst/>
          </a:prstGeom>
          <a:noFill/>
        </p:spPr>
      </p:pic>
      <p:pic>
        <p:nvPicPr>
          <p:cNvPr id="138" name="Picture 138"/>
          <p:cNvPicPr>
            <a:picLocks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1275" y="6505304"/>
            <a:ext cx="114799" cy="147994"/>
          </a:xfrm>
          <a:prstGeom prst="rect">
            <a:avLst/>
          </a:prstGeom>
          <a:noFill/>
        </p:spPr>
      </p:pic>
      <p:pic>
        <p:nvPicPr>
          <p:cNvPr id="139" name="Picture 139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2450" y="6615953"/>
            <a:ext cx="116183" cy="147994"/>
          </a:xfrm>
          <a:prstGeom prst="rect">
            <a:avLst/>
          </a:prstGeom>
          <a:noFill/>
        </p:spPr>
      </p:pic>
      <p:pic>
        <p:nvPicPr>
          <p:cNvPr id="140" name="Picture 140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5009" y="6726604"/>
            <a:ext cx="110650" cy="109727"/>
          </a:xfrm>
          <a:prstGeom prst="rect">
            <a:avLst/>
          </a:prstGeom>
          <a:noFill/>
        </p:spPr>
      </p:pic>
      <p:pic>
        <p:nvPicPr>
          <p:cNvPr id="141" name="Picture 141"/>
          <p:cNvPicPr>
            <a:picLocks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9019" y="6650531"/>
            <a:ext cx="130936" cy="185800"/>
          </a:xfrm>
          <a:prstGeom prst="rect">
            <a:avLst/>
          </a:prstGeom>
          <a:noFill/>
        </p:spPr>
      </p:pic>
      <p:pic>
        <p:nvPicPr>
          <p:cNvPr id="142" name="Picture 142"/>
          <p:cNvPicPr>
            <a:picLocks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38924" y="6589675"/>
            <a:ext cx="146610" cy="120331"/>
          </a:xfrm>
          <a:prstGeom prst="rect">
            <a:avLst/>
          </a:prstGeom>
          <a:noFill/>
        </p:spPr>
      </p:pic>
      <p:pic>
        <p:nvPicPr>
          <p:cNvPr id="143" name="Picture 143"/>
          <p:cNvPicPr>
            <a:picLocks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46807" y="6530201"/>
            <a:ext cx="146611" cy="120331"/>
          </a:xfrm>
          <a:prstGeom prst="rect">
            <a:avLst/>
          </a:prstGeom>
          <a:noFill/>
        </p:spPr>
      </p:pic>
      <p:sp>
        <p:nvSpPr>
          <p:cNvPr id="144" name="Freeform 144"/>
          <p:cNvSpPr/>
          <p:nvPr/>
        </p:nvSpPr>
        <p:spPr>
          <a:xfrm rot="-5400000">
            <a:off x="10658012" y="6449980"/>
            <a:ext cx="12447" cy="6915"/>
          </a:xfrm>
          <a:custGeom>
            <a:avLst/>
            <a:gdLst/>
            <a:ahLst/>
            <a:cxnLst/>
            <a:rect l="0" t="0" r="0" b="0"/>
            <a:pathLst>
              <a:path w="114300" h="63500">
                <a:moveTo>
                  <a:pt x="114300" y="0"/>
                </a:moveTo>
                <a:lnTo>
                  <a:pt x="0" y="63500"/>
                </a:lnTo>
              </a:path>
            </a:pathLst>
          </a:custGeom>
          <a:noFill/>
          <a:ln w="0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" name="Picture 145"/>
          <p:cNvPicPr>
            <a:picLocks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9684" y="6156755"/>
            <a:ext cx="1864453" cy="323651"/>
          </a:xfrm>
          <a:prstGeom prst="rect">
            <a:avLst/>
          </a:prstGeom>
          <a:noFill/>
        </p:spPr>
      </p:pic>
      <p:pic>
        <p:nvPicPr>
          <p:cNvPr id="146" name="Picture 146"/>
          <p:cNvPicPr>
            <a:picLocks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8578" y="5299219"/>
            <a:ext cx="154910" cy="102350"/>
          </a:xfrm>
          <a:prstGeom prst="rect">
            <a:avLst/>
          </a:prstGeom>
          <a:noFill/>
        </p:spPr>
      </p:pic>
      <p:pic>
        <p:nvPicPr>
          <p:cNvPr id="147" name="Picture 147"/>
          <p:cNvPicPr>
            <a:picLocks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2395" y="5337946"/>
            <a:ext cx="149377" cy="100967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56213" y="5376674"/>
            <a:ext cx="149377" cy="100967"/>
          </a:xfrm>
          <a:prstGeom prst="rect">
            <a:avLst/>
          </a:prstGeom>
          <a:noFill/>
        </p:spPr>
      </p:pic>
      <p:pic>
        <p:nvPicPr>
          <p:cNvPr id="149" name="Picture 149"/>
          <p:cNvPicPr>
            <a:picLocks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40030" y="5414017"/>
            <a:ext cx="147994" cy="100968"/>
          </a:xfrm>
          <a:prstGeom prst="rect">
            <a:avLst/>
          </a:prstGeom>
          <a:noFill/>
        </p:spPr>
      </p:pic>
      <p:pic>
        <p:nvPicPr>
          <p:cNvPr id="150" name="Picture 150"/>
          <p:cNvPicPr>
            <a:picLocks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2465" y="5452745"/>
            <a:ext cx="149377" cy="99584"/>
          </a:xfrm>
          <a:prstGeom prst="rect">
            <a:avLst/>
          </a:prstGeom>
          <a:noFill/>
        </p:spPr>
      </p:pic>
      <p:pic>
        <p:nvPicPr>
          <p:cNvPr id="151" name="Picture 151"/>
          <p:cNvPicPr>
            <a:picLocks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06281" y="5490088"/>
            <a:ext cx="149378" cy="100968"/>
          </a:xfrm>
          <a:prstGeom prst="rect">
            <a:avLst/>
          </a:prstGeom>
          <a:noFill/>
        </p:spPr>
      </p:pic>
      <p:pic>
        <p:nvPicPr>
          <p:cNvPr id="152" name="Picture 152"/>
          <p:cNvPicPr>
            <a:picLocks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4566" y="5528817"/>
            <a:ext cx="154910" cy="102351"/>
          </a:xfrm>
          <a:prstGeom prst="rect">
            <a:avLst/>
          </a:prstGeom>
          <a:noFill/>
        </p:spPr>
      </p:pic>
      <p:pic>
        <p:nvPicPr>
          <p:cNvPr id="153" name="Picture 153"/>
          <p:cNvPicPr>
            <a:picLocks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56904" y="5048410"/>
            <a:ext cx="323651" cy="295067"/>
          </a:xfrm>
          <a:prstGeom prst="rect">
            <a:avLst/>
          </a:prstGeom>
          <a:noFill/>
        </p:spPr>
      </p:pic>
      <p:pic>
        <p:nvPicPr>
          <p:cNvPr id="154" name="Picture 154"/>
          <p:cNvPicPr>
            <a:picLocks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7250" y="5212080"/>
            <a:ext cx="146610" cy="121715"/>
          </a:xfrm>
          <a:prstGeom prst="rect">
            <a:avLst/>
          </a:prstGeom>
          <a:noFill/>
        </p:spPr>
      </p:pic>
      <p:pic>
        <p:nvPicPr>
          <p:cNvPr id="155" name="Picture 155"/>
          <p:cNvPicPr>
            <a:picLocks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15133" y="5281236"/>
            <a:ext cx="141079" cy="117566"/>
          </a:xfrm>
          <a:prstGeom prst="rect">
            <a:avLst/>
          </a:prstGeom>
          <a:noFill/>
        </p:spPr>
      </p:pic>
      <p:pic>
        <p:nvPicPr>
          <p:cNvPr id="156" name="Picture 156"/>
          <p:cNvPicPr>
            <a:picLocks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8867" y="5346243"/>
            <a:ext cx="139696" cy="120332"/>
          </a:xfrm>
          <a:prstGeom prst="rect">
            <a:avLst/>
          </a:prstGeom>
          <a:noFill/>
        </p:spPr>
      </p:pic>
      <p:pic>
        <p:nvPicPr>
          <p:cNvPr id="157" name="Picture 157"/>
          <p:cNvPicPr>
            <a:picLocks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7070" y="5416783"/>
            <a:ext cx="132780" cy="130014"/>
          </a:xfrm>
          <a:prstGeom prst="rect">
            <a:avLst/>
          </a:prstGeom>
          <a:noFill/>
        </p:spPr>
      </p:pic>
      <p:pic>
        <p:nvPicPr>
          <p:cNvPr id="158" name="Picture 158"/>
          <p:cNvPicPr>
            <a:picLocks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2824" y="5503920"/>
            <a:ext cx="124481" cy="142462"/>
          </a:xfrm>
          <a:prstGeom prst="rect">
            <a:avLst/>
          </a:prstGeom>
          <a:noFill/>
        </p:spPr>
      </p:pic>
      <p:pic>
        <p:nvPicPr>
          <p:cNvPr id="159" name="Picture 15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5455" y="3100508"/>
            <a:ext cx="656985" cy="553250"/>
          </a:xfrm>
          <a:prstGeom prst="rect">
            <a:avLst/>
          </a:prstGeom>
          <a:noFill/>
        </p:spPr>
      </p:pic>
      <p:pic>
        <p:nvPicPr>
          <p:cNvPr id="160" name="Picture 16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7429" y="3579992"/>
            <a:ext cx="355463" cy="309820"/>
          </a:xfrm>
          <a:prstGeom prst="rect">
            <a:avLst/>
          </a:prstGeom>
          <a:noFill/>
        </p:spPr>
      </p:pic>
      <p:pic>
        <p:nvPicPr>
          <p:cNvPr id="161" name="Picture 16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6239" y="3813741"/>
            <a:ext cx="268326" cy="540801"/>
          </a:xfrm>
          <a:prstGeom prst="rect">
            <a:avLst/>
          </a:prstGeom>
          <a:noFill/>
        </p:spPr>
      </p:pic>
      <p:pic>
        <p:nvPicPr>
          <p:cNvPr id="162" name="Picture 162"/>
          <p:cNvPicPr>
            <a:picLocks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890" y="5011528"/>
            <a:ext cx="559244" cy="1441216"/>
          </a:xfrm>
          <a:prstGeom prst="rect">
            <a:avLst/>
          </a:prstGeom>
          <a:noFill/>
        </p:spPr>
      </p:pic>
      <p:pic>
        <p:nvPicPr>
          <p:cNvPr id="163" name="Picture 163"/>
          <p:cNvPicPr>
            <a:picLocks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8793" y="2478101"/>
            <a:ext cx="8460121" cy="1959429"/>
          </a:xfrm>
          <a:prstGeom prst="rect">
            <a:avLst/>
          </a:prstGeom>
          <a:noFill/>
        </p:spPr>
      </p:pic>
      <p:pic>
        <p:nvPicPr>
          <p:cNvPr id="164" name="Picture 16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21635" y="4354543"/>
            <a:ext cx="857998" cy="763024"/>
          </a:xfrm>
          <a:prstGeom prst="rect">
            <a:avLst/>
          </a:prstGeom>
          <a:noFill/>
        </p:spPr>
      </p:pic>
      <p:pic>
        <p:nvPicPr>
          <p:cNvPr id="165" name="Picture 16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7887" y="5032275"/>
            <a:ext cx="438911" cy="658367"/>
          </a:xfrm>
          <a:prstGeom prst="rect">
            <a:avLst/>
          </a:prstGeom>
          <a:noFill/>
        </p:spPr>
      </p:pic>
      <p:sp>
        <p:nvSpPr>
          <p:cNvPr id="166" name="Freeform 166"/>
          <p:cNvSpPr/>
          <p:nvPr/>
        </p:nvSpPr>
        <p:spPr>
          <a:xfrm rot="-5400000">
            <a:off x="10908358" y="5654683"/>
            <a:ext cx="9681" cy="4148"/>
          </a:xfrm>
          <a:custGeom>
            <a:avLst/>
            <a:gdLst/>
            <a:ahLst/>
            <a:cxnLst/>
            <a:rect l="0" t="0" r="0" b="0"/>
            <a:pathLst>
              <a:path w="88900" h="38100">
                <a:moveTo>
                  <a:pt x="88900" y="38100"/>
                </a:moveTo>
                <a:lnTo>
                  <a:pt x="50800" y="0"/>
                </a:lnTo>
                <a:lnTo>
                  <a:pt x="0" y="38100"/>
                </a:lnTo>
                <a:close/>
                <a:moveTo>
                  <a:pt x="-10680700" y="342900"/>
                </a:moveTo>
              </a:path>
            </a:pathLst>
          </a:custGeom>
          <a:solidFill>
            <a:srgbClr val="FFFF00">
              <a:alpha val="100000"/>
            </a:srgbClr>
          </a:solidFill>
          <a:ln w="0" cap="rnd" cmpd="sng">
            <a:solidFill>
              <a:srgbClr val="FFFF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" name="Picture 167"/>
          <p:cNvPicPr>
            <a:picLocks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5715" y="2958969"/>
            <a:ext cx="233747" cy="325956"/>
          </a:xfrm>
          <a:prstGeom prst="rect">
            <a:avLst/>
          </a:prstGeom>
          <a:noFill/>
        </p:spPr>
      </p:pic>
      <p:sp>
        <p:nvSpPr>
          <p:cNvPr id="168" name="Freeform 168"/>
          <p:cNvSpPr/>
          <p:nvPr/>
        </p:nvSpPr>
        <p:spPr>
          <a:xfrm rot="-5400000">
            <a:off x="3815687" y="3494239"/>
            <a:ext cx="5532" cy="0"/>
          </a:xfrm>
          <a:custGeom>
            <a:avLst/>
            <a:gdLst/>
            <a:ahLst/>
            <a:cxnLst/>
            <a:rect l="0" t="0" r="0" b="0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noFill/>
          <a:ln w="9143" cap="rnd" cmpd="sng">
            <a:solidFill>
              <a:srgbClr val="00FF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9" name="Picture 169"/>
          <p:cNvPicPr>
            <a:picLocks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0722" y="3609037"/>
            <a:ext cx="298293" cy="263716"/>
          </a:xfrm>
          <a:prstGeom prst="rect">
            <a:avLst/>
          </a:prstGeom>
          <a:noFill/>
        </p:spPr>
      </p:pic>
      <p:pic>
        <p:nvPicPr>
          <p:cNvPr id="170" name="Picture 170"/>
          <p:cNvPicPr>
            <a:picLocks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4252" y="4276165"/>
            <a:ext cx="158598" cy="292762"/>
          </a:xfrm>
          <a:prstGeom prst="rect">
            <a:avLst/>
          </a:prstGeom>
          <a:noFill/>
        </p:spPr>
      </p:pic>
      <p:pic>
        <p:nvPicPr>
          <p:cNvPr id="171" name="Picture 171"/>
          <p:cNvPicPr>
            <a:picLocks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7738" y="3431998"/>
            <a:ext cx="425541" cy="120332"/>
          </a:xfrm>
          <a:prstGeom prst="rect">
            <a:avLst/>
          </a:prstGeom>
          <a:noFill/>
        </p:spPr>
      </p:pic>
      <p:pic>
        <p:nvPicPr>
          <p:cNvPr id="172" name="Picture 172"/>
          <p:cNvPicPr>
            <a:picLocks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0817" y="4823423"/>
            <a:ext cx="964039" cy="168740"/>
          </a:xfrm>
          <a:prstGeom prst="rect">
            <a:avLst/>
          </a:prstGeom>
          <a:noFill/>
        </p:spPr>
      </p:pic>
      <p:sp>
        <p:nvSpPr>
          <p:cNvPr id="173" name="Freeform 173"/>
          <p:cNvSpPr/>
          <p:nvPr/>
        </p:nvSpPr>
        <p:spPr>
          <a:xfrm rot="-5400000">
            <a:off x="2895907" y="3877365"/>
            <a:ext cx="540801" cy="1630705"/>
          </a:xfrm>
          <a:custGeom>
            <a:avLst/>
            <a:gdLst/>
            <a:ahLst/>
            <a:cxnLst/>
            <a:rect l="0" t="0" r="0" b="0"/>
            <a:pathLst>
              <a:path w="4965700" h="14973300">
                <a:moveTo>
                  <a:pt x="4965700" y="0"/>
                </a:moveTo>
                <a:lnTo>
                  <a:pt x="0" y="5422900"/>
                </a:lnTo>
                <a:lnTo>
                  <a:pt x="0" y="14973300"/>
                </a:lnTo>
              </a:path>
            </a:pathLst>
          </a:custGeom>
          <a:noFill/>
          <a:ln w="9143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" name="Picture 174"/>
          <p:cNvPicPr>
            <a:picLocks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7165" y="4916092"/>
            <a:ext cx="858921" cy="360995"/>
          </a:xfrm>
          <a:prstGeom prst="rect">
            <a:avLst/>
          </a:prstGeom>
          <a:noFill/>
        </p:spPr>
      </p:pic>
      <p:pic>
        <p:nvPicPr>
          <p:cNvPr id="175" name="Picture 175"/>
          <p:cNvPicPr>
            <a:picLocks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3654" y="4407101"/>
            <a:ext cx="2181189" cy="885201"/>
          </a:xfrm>
          <a:prstGeom prst="rect">
            <a:avLst/>
          </a:prstGeom>
          <a:noFill/>
        </p:spPr>
      </p:pic>
      <p:pic>
        <p:nvPicPr>
          <p:cNvPr id="176" name="Picture 176"/>
          <p:cNvPicPr>
            <a:picLocks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8065" y="4185801"/>
            <a:ext cx="894882" cy="360996"/>
          </a:xfrm>
          <a:prstGeom prst="rect">
            <a:avLst/>
          </a:prstGeom>
          <a:noFill/>
        </p:spPr>
      </p:pic>
      <p:pic>
        <p:nvPicPr>
          <p:cNvPr id="177" name="Picture 177"/>
          <p:cNvPicPr>
            <a:picLocks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1151" y="4484557"/>
            <a:ext cx="2084370" cy="852005"/>
          </a:xfrm>
          <a:prstGeom prst="rect">
            <a:avLst/>
          </a:prstGeom>
          <a:noFill/>
        </p:spPr>
      </p:pic>
      <p:pic>
        <p:nvPicPr>
          <p:cNvPr id="178" name="Picture 178"/>
          <p:cNvPicPr>
            <a:picLocks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8647" y="2726603"/>
            <a:ext cx="695711" cy="197787"/>
          </a:xfrm>
          <a:prstGeom prst="rect">
            <a:avLst/>
          </a:prstGeom>
          <a:noFill/>
        </p:spPr>
      </p:pic>
      <p:pic>
        <p:nvPicPr>
          <p:cNvPr id="179" name="Picture 179"/>
          <p:cNvPicPr>
            <a:picLocks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0541" y="5541265"/>
            <a:ext cx="330566" cy="573997"/>
          </a:xfrm>
          <a:prstGeom prst="rect">
            <a:avLst/>
          </a:prstGeom>
          <a:noFill/>
        </p:spPr>
      </p:pic>
      <p:pic>
        <p:nvPicPr>
          <p:cNvPr id="180" name="Picture 180"/>
          <p:cNvPicPr>
            <a:picLocks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44042" y="4656065"/>
            <a:ext cx="430151" cy="520054"/>
          </a:xfrm>
          <a:prstGeom prst="rect">
            <a:avLst/>
          </a:prstGeom>
          <a:noFill/>
        </p:spPr>
      </p:pic>
      <p:pic>
        <p:nvPicPr>
          <p:cNvPr id="181" name="Picture 181"/>
          <p:cNvPicPr>
            <a:picLocks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6280" y="2354542"/>
            <a:ext cx="583679" cy="229599"/>
          </a:xfrm>
          <a:prstGeom prst="rect">
            <a:avLst/>
          </a:prstGeom>
          <a:noFill/>
        </p:spPr>
      </p:pic>
      <p:sp>
        <p:nvSpPr>
          <p:cNvPr id="182" name="Freeform 182"/>
          <p:cNvSpPr/>
          <p:nvPr/>
        </p:nvSpPr>
        <p:spPr>
          <a:xfrm rot="-5400000">
            <a:off x="5368247" y="3716232"/>
            <a:ext cx="33194" cy="4148"/>
          </a:xfrm>
          <a:custGeom>
            <a:avLst/>
            <a:gdLst/>
            <a:ahLst/>
            <a:cxnLst/>
            <a:rect l="0" t="0" r="0" b="0"/>
            <a:pathLst>
              <a:path w="304800" h="38100">
                <a:moveTo>
                  <a:pt x="304800" y="0"/>
                </a:moveTo>
                <a:lnTo>
                  <a:pt x="0" y="38100"/>
                </a:lnTo>
              </a:path>
            </a:pathLst>
          </a:custGeom>
          <a:noFill/>
          <a:ln w="9143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3" name="Picture 183"/>
          <p:cNvPicPr>
            <a:picLocks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4081" y="4780546"/>
            <a:ext cx="186722" cy="308436"/>
          </a:xfrm>
          <a:prstGeom prst="rect">
            <a:avLst/>
          </a:prstGeom>
          <a:noFill/>
        </p:spPr>
      </p:pic>
      <p:pic>
        <p:nvPicPr>
          <p:cNvPr id="184" name="Picture 184"/>
          <p:cNvPicPr>
            <a:picLocks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1218" y="4434764"/>
            <a:ext cx="419087" cy="426002"/>
          </a:xfrm>
          <a:prstGeom prst="rect">
            <a:avLst/>
          </a:prstGeom>
          <a:noFill/>
        </p:spPr>
      </p:pic>
      <p:pic>
        <p:nvPicPr>
          <p:cNvPr id="185" name="Picture 185"/>
          <p:cNvPicPr>
            <a:picLocks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8702" y="4304751"/>
            <a:ext cx="398339" cy="228215"/>
          </a:xfrm>
          <a:prstGeom prst="rect">
            <a:avLst/>
          </a:prstGeom>
          <a:noFill/>
        </p:spPr>
      </p:pic>
      <p:pic>
        <p:nvPicPr>
          <p:cNvPr id="186" name="Picture 186"/>
          <p:cNvPicPr>
            <a:picLocks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5437" y="4218996"/>
            <a:ext cx="394191" cy="185339"/>
          </a:xfrm>
          <a:prstGeom prst="rect">
            <a:avLst/>
          </a:prstGeom>
          <a:noFill/>
        </p:spPr>
      </p:pic>
      <p:pic>
        <p:nvPicPr>
          <p:cNvPr id="187" name="Picture 187"/>
          <p:cNvPicPr>
            <a:picLocks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6323" y="4178885"/>
            <a:ext cx="372060" cy="142462"/>
          </a:xfrm>
          <a:prstGeom prst="rect">
            <a:avLst/>
          </a:prstGeom>
          <a:noFill/>
        </p:spPr>
      </p:pic>
      <p:pic>
        <p:nvPicPr>
          <p:cNvPr id="188" name="Picture 188"/>
          <p:cNvPicPr>
            <a:picLocks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077" y="4012911"/>
            <a:ext cx="510374" cy="266943"/>
          </a:xfrm>
          <a:prstGeom prst="rect">
            <a:avLst/>
          </a:prstGeom>
          <a:noFill/>
        </p:spPr>
      </p:pic>
      <p:pic>
        <p:nvPicPr>
          <p:cNvPr id="189" name="Picture 189"/>
          <p:cNvPicPr>
            <a:picLocks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8313" y="3710007"/>
            <a:ext cx="518672" cy="398339"/>
          </a:xfrm>
          <a:prstGeom prst="rect">
            <a:avLst/>
          </a:prstGeom>
          <a:noFill/>
        </p:spPr>
      </p:pic>
      <p:pic>
        <p:nvPicPr>
          <p:cNvPr id="190" name="Picture 190"/>
          <p:cNvPicPr>
            <a:picLocks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9849" y="3449979"/>
            <a:ext cx="254495" cy="355462"/>
          </a:xfrm>
          <a:prstGeom prst="rect">
            <a:avLst/>
          </a:prstGeom>
          <a:noFill/>
        </p:spPr>
      </p:pic>
      <p:pic>
        <p:nvPicPr>
          <p:cNvPr id="191" name="Picture 191"/>
          <p:cNvPicPr>
            <a:picLocks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1993" y="2683726"/>
            <a:ext cx="181190" cy="838174"/>
          </a:xfrm>
          <a:prstGeom prst="rect">
            <a:avLst/>
          </a:prstGeom>
          <a:noFill/>
        </p:spPr>
      </p:pic>
      <p:pic>
        <p:nvPicPr>
          <p:cNvPr id="192" name="Picture 192"/>
          <p:cNvPicPr>
            <a:picLocks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9973" y="3451362"/>
            <a:ext cx="370678" cy="143845"/>
          </a:xfrm>
          <a:prstGeom prst="rect">
            <a:avLst/>
          </a:prstGeom>
          <a:noFill/>
        </p:spPr>
      </p:pic>
      <p:pic>
        <p:nvPicPr>
          <p:cNvPr id="193" name="Picture 193"/>
          <p:cNvPicPr>
            <a:picLocks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7345" y="3494239"/>
            <a:ext cx="364684" cy="251728"/>
          </a:xfrm>
          <a:prstGeom prst="rect">
            <a:avLst/>
          </a:prstGeom>
          <a:noFill/>
        </p:spPr>
      </p:pic>
      <p:pic>
        <p:nvPicPr>
          <p:cNvPr id="194" name="Picture 194"/>
          <p:cNvPicPr>
            <a:picLocks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8439" y="3649148"/>
            <a:ext cx="969570" cy="197787"/>
          </a:xfrm>
          <a:prstGeom prst="rect">
            <a:avLst/>
          </a:prstGeom>
          <a:noFill/>
        </p:spPr>
      </p:pic>
      <p:pic>
        <p:nvPicPr>
          <p:cNvPr id="195" name="Picture 195"/>
          <p:cNvPicPr>
            <a:picLocks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255" y="3712771"/>
            <a:ext cx="800369" cy="494237"/>
          </a:xfrm>
          <a:prstGeom prst="rect">
            <a:avLst/>
          </a:prstGeom>
          <a:noFill/>
        </p:spPr>
      </p:pic>
      <p:pic>
        <p:nvPicPr>
          <p:cNvPr id="196" name="Picture 196"/>
          <p:cNvPicPr>
            <a:picLocks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9034" y="4101431"/>
            <a:ext cx="335638" cy="243890"/>
          </a:xfrm>
          <a:prstGeom prst="rect">
            <a:avLst/>
          </a:prstGeom>
          <a:noFill/>
        </p:spPr>
      </p:pic>
      <p:pic>
        <p:nvPicPr>
          <p:cNvPr id="197" name="Picture 197"/>
          <p:cNvPicPr>
            <a:picLocks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5231" y="4236977"/>
            <a:ext cx="340248" cy="239280"/>
          </a:xfrm>
          <a:prstGeom prst="rect">
            <a:avLst/>
          </a:prstGeom>
          <a:noFill/>
        </p:spPr>
      </p:pic>
      <p:pic>
        <p:nvPicPr>
          <p:cNvPr id="198" name="Picture 198"/>
          <p:cNvPicPr>
            <a:picLocks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9725" y="4378057"/>
            <a:ext cx="204703" cy="189487"/>
          </a:xfrm>
          <a:prstGeom prst="rect">
            <a:avLst/>
          </a:prstGeom>
          <a:noFill/>
        </p:spPr>
      </p:pic>
      <p:pic>
        <p:nvPicPr>
          <p:cNvPr id="199" name="Picture 199"/>
          <p:cNvPicPr>
            <a:picLocks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992" y="4477642"/>
            <a:ext cx="293223" cy="330566"/>
          </a:xfrm>
          <a:prstGeom prst="rect">
            <a:avLst/>
          </a:prstGeom>
          <a:noFill/>
        </p:spPr>
      </p:pic>
      <p:pic>
        <p:nvPicPr>
          <p:cNvPr id="200" name="Picture 200"/>
          <p:cNvPicPr>
            <a:picLocks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780" y="4718305"/>
            <a:ext cx="553711" cy="214845"/>
          </a:xfrm>
          <a:prstGeom prst="rect">
            <a:avLst/>
          </a:prstGeom>
          <a:noFill/>
        </p:spPr>
      </p:pic>
      <p:pic>
        <p:nvPicPr>
          <p:cNvPr id="201" name="Picture 201"/>
          <p:cNvPicPr>
            <a:picLocks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2575" y="4797142"/>
            <a:ext cx="580912" cy="219917"/>
          </a:xfrm>
          <a:prstGeom prst="rect">
            <a:avLst/>
          </a:prstGeom>
          <a:noFill/>
        </p:spPr>
      </p:pic>
      <p:pic>
        <p:nvPicPr>
          <p:cNvPr id="202" name="Picture 202"/>
          <p:cNvPicPr>
            <a:picLocks noChangeArrowheads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6351" y="4920242"/>
            <a:ext cx="531120" cy="377593"/>
          </a:xfrm>
          <a:prstGeom prst="rect">
            <a:avLst/>
          </a:prstGeom>
          <a:noFill/>
        </p:spPr>
      </p:pic>
      <p:pic>
        <p:nvPicPr>
          <p:cNvPr id="203" name="Picture 203"/>
          <p:cNvPicPr>
            <a:picLocks noChangeArrowheads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68799" y="5186723"/>
            <a:ext cx="337943" cy="199631"/>
          </a:xfrm>
          <a:prstGeom prst="rect">
            <a:avLst/>
          </a:prstGeom>
          <a:noFill/>
        </p:spPr>
      </p:pic>
      <p:pic>
        <p:nvPicPr>
          <p:cNvPr id="204" name="Picture 204"/>
          <p:cNvPicPr>
            <a:picLocks noChangeArrowheads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6378" y="5053022"/>
            <a:ext cx="275242" cy="225449"/>
          </a:xfrm>
          <a:prstGeom prst="rect">
            <a:avLst/>
          </a:prstGeom>
          <a:noFill/>
        </p:spPr>
      </p:pic>
      <p:sp>
        <p:nvSpPr>
          <p:cNvPr id="205" name="Freeform 205"/>
          <p:cNvSpPr/>
          <p:nvPr/>
        </p:nvSpPr>
        <p:spPr>
          <a:xfrm rot="-5400000">
            <a:off x="2700195" y="-1390270"/>
            <a:ext cx="6795297" cy="9637621"/>
          </a:xfrm>
          <a:custGeom>
            <a:avLst/>
            <a:gdLst/>
            <a:ahLst/>
            <a:cxnLst/>
            <a:rect l="0" t="0" r="0" b="0"/>
            <a:pathLst>
              <a:path w="62395100" h="88493600">
                <a:moveTo>
                  <a:pt x="0" y="0"/>
                </a:moveTo>
                <a:lnTo>
                  <a:pt x="62395100" y="0"/>
                </a:lnTo>
                <a:lnTo>
                  <a:pt x="62395100" y="88493600"/>
                </a:lnTo>
                <a:lnTo>
                  <a:pt x="0" y="88493600"/>
                </a:lnTo>
                <a:lnTo>
                  <a:pt x="0" y="0"/>
                </a:lnTo>
              </a:path>
            </a:pathLst>
          </a:custGeom>
          <a:noFill/>
          <a:ln w="9143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 rot="-5400000">
            <a:off x="2700195" y="-1390270"/>
            <a:ext cx="6795297" cy="9637621"/>
          </a:xfrm>
          <a:custGeom>
            <a:avLst/>
            <a:gdLst/>
            <a:ahLst/>
            <a:cxnLst/>
            <a:rect l="0" t="0" r="0" b="0"/>
            <a:pathLst>
              <a:path w="62395100" h="88493600">
                <a:moveTo>
                  <a:pt x="0" y="0"/>
                </a:moveTo>
                <a:lnTo>
                  <a:pt x="0" y="88493600"/>
                </a:lnTo>
                <a:lnTo>
                  <a:pt x="62395100" y="88493600"/>
                </a:lnTo>
                <a:lnTo>
                  <a:pt x="62395100" y="0"/>
                </a:lnTo>
                <a:lnTo>
                  <a:pt x="0" y="0"/>
                </a:lnTo>
              </a:path>
            </a:pathLst>
          </a:custGeom>
          <a:noFill/>
          <a:ln w="0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 rot="-5400000">
            <a:off x="2668383" y="-1422083"/>
            <a:ext cx="6858921" cy="9701245"/>
          </a:xfrm>
          <a:custGeom>
            <a:avLst/>
            <a:gdLst/>
            <a:ahLst/>
            <a:cxnLst/>
            <a:rect l="0" t="0" r="0" b="0"/>
            <a:pathLst>
              <a:path w="62979300" h="89077800">
                <a:moveTo>
                  <a:pt x="0" y="0"/>
                </a:moveTo>
                <a:lnTo>
                  <a:pt x="62979300" y="0"/>
                </a:lnTo>
                <a:lnTo>
                  <a:pt x="62979300" y="89077800"/>
                </a:lnTo>
                <a:lnTo>
                  <a:pt x="0" y="89077800"/>
                </a:lnTo>
                <a:lnTo>
                  <a:pt x="0" y="0"/>
                </a:lnTo>
              </a:path>
            </a:pathLst>
          </a:custGeom>
          <a:noFill/>
          <a:ln w="9143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 rot="-5400000">
            <a:off x="2023846" y="-451127"/>
            <a:ext cx="569847" cy="1796680"/>
          </a:xfrm>
          <a:custGeom>
            <a:avLst/>
            <a:gdLst/>
            <a:ahLst/>
            <a:cxnLst/>
            <a:rect l="0" t="0" r="0" b="0"/>
            <a:pathLst>
              <a:path w="5232400" h="16497300">
                <a:moveTo>
                  <a:pt x="5232400" y="0"/>
                </a:moveTo>
                <a:lnTo>
                  <a:pt x="5232400" y="16497300"/>
                </a:lnTo>
                <a:lnTo>
                  <a:pt x="0" y="16497300"/>
                </a:lnTo>
                <a:lnTo>
                  <a:pt x="0" y="0"/>
                </a:lnTo>
                <a:lnTo>
                  <a:pt x="5232400" y="0"/>
                </a:lnTo>
              </a:path>
            </a:pathLst>
          </a:custGeom>
          <a:noFill/>
          <a:ln w="9143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 rot="-5400000">
            <a:off x="2308769" y="-736051"/>
            <a:ext cx="0" cy="1796680"/>
          </a:xfrm>
          <a:custGeom>
            <a:avLst/>
            <a:gdLst/>
            <a:ahLst/>
            <a:cxnLst/>
            <a:rect l="0" t="0" r="0" b="0"/>
            <a:pathLst>
              <a:path h="16497300">
                <a:moveTo>
                  <a:pt x="0" y="0"/>
                </a:moveTo>
                <a:lnTo>
                  <a:pt x="0" y="16497300"/>
                </a:lnTo>
              </a:path>
            </a:pathLst>
          </a:custGeom>
          <a:noFill/>
          <a:ln w="0" cap="rnd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0" name="Picture 210"/>
          <p:cNvPicPr>
            <a:picLocks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852" y="127710"/>
            <a:ext cx="1865836" cy="639004"/>
          </a:xfrm>
          <a:prstGeom prst="rect">
            <a:avLst/>
          </a:prstGeom>
          <a:noFill/>
        </p:spPr>
      </p:pic>
      <p:sp>
        <p:nvSpPr>
          <p:cNvPr id="211" name="Freeform 211"/>
          <p:cNvSpPr/>
          <p:nvPr/>
        </p:nvSpPr>
        <p:spPr>
          <a:xfrm rot="-5400000">
            <a:off x="2023846" y="-451127"/>
            <a:ext cx="569847" cy="1796680"/>
          </a:xfrm>
          <a:custGeom>
            <a:avLst/>
            <a:gdLst/>
            <a:ahLst/>
            <a:cxnLst/>
            <a:rect l="0" t="0" r="0" b="0"/>
            <a:pathLst>
              <a:path w="5232400" h="16497300">
                <a:moveTo>
                  <a:pt x="5232400" y="0"/>
                </a:moveTo>
                <a:lnTo>
                  <a:pt x="5232400" y="16497300"/>
                </a:lnTo>
                <a:lnTo>
                  <a:pt x="0" y="16497300"/>
                </a:lnTo>
                <a:lnTo>
                  <a:pt x="0" y="0"/>
                </a:lnTo>
                <a:lnTo>
                  <a:pt x="5232400" y="0"/>
                </a:lnTo>
              </a:path>
            </a:pathLst>
          </a:custGeom>
          <a:noFill/>
          <a:ln w="9143" cap="rnd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2" name="Picture 212"/>
          <p:cNvPicPr>
            <a:picLocks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0859" y="539882"/>
            <a:ext cx="723375" cy="88519"/>
          </a:xfrm>
          <a:prstGeom prst="rect">
            <a:avLst/>
          </a:prstGeom>
          <a:noFill/>
        </p:spPr>
      </p:pic>
      <p:pic>
        <p:nvPicPr>
          <p:cNvPr id="213" name="Picture 213"/>
          <p:cNvPicPr>
            <a:picLocks noChangeArrowheads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0859" y="396035"/>
            <a:ext cx="723375" cy="102351"/>
          </a:xfrm>
          <a:prstGeom prst="rect">
            <a:avLst/>
          </a:prstGeom>
          <a:noFill/>
        </p:spPr>
      </p:pic>
      <p:sp>
        <p:nvSpPr>
          <p:cNvPr id="214" name="Rectangle 214"/>
          <p:cNvSpPr/>
          <p:nvPr/>
        </p:nvSpPr>
        <p:spPr>
          <a:xfrm>
            <a:off x="6436710" y="6106064"/>
            <a:ext cx="1076898" cy="3223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40824"/>
            <a:r>
              <a:rPr lang="en-US" sz="1078" dirty="0">
                <a:latin typeface="ArialMT"/>
              </a:rPr>
              <a:t>Alustava</a:t>
            </a:r>
          </a:p>
          <a:p>
            <a:pPr>
              <a:lnSpc>
                <a:spcPts val="1285"/>
              </a:lnSpc>
            </a:pPr>
            <a:r>
              <a:rPr lang="en-US" sz="1078" dirty="0">
                <a:latin typeface="ArialMT"/>
              </a:rPr>
              <a:t>kaivosalueen raja</a:t>
            </a:r>
          </a:p>
        </p:txBody>
      </p:sp>
      <p:sp>
        <p:nvSpPr>
          <p:cNvPr id="216" name="Rectangle 216"/>
          <p:cNvSpPr/>
          <p:nvPr/>
        </p:nvSpPr>
        <p:spPr>
          <a:xfrm>
            <a:off x="3074330" y="4830822"/>
            <a:ext cx="891270" cy="165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078" dirty="0">
                <a:latin typeface="ArialMT"/>
              </a:rPr>
              <a:t>Uusi Valtatie 5</a:t>
            </a:r>
          </a:p>
        </p:txBody>
      </p:sp>
      <p:sp>
        <p:nvSpPr>
          <p:cNvPr id="217" name="Rectangle 217"/>
          <p:cNvSpPr/>
          <p:nvPr/>
        </p:nvSpPr>
        <p:spPr>
          <a:xfrm>
            <a:off x="4776959" y="4924874"/>
            <a:ext cx="807913" cy="3223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27814"/>
            <a:r>
              <a:rPr lang="en-US" sz="1078" dirty="0">
                <a:latin typeface="ArialMT"/>
              </a:rPr>
              <a:t>Sakatin</a:t>
            </a:r>
          </a:p>
          <a:p>
            <a:pPr>
              <a:lnSpc>
                <a:spcPts val="1285"/>
              </a:lnSpc>
            </a:pPr>
            <a:r>
              <a:rPr lang="en-US" sz="1078" dirty="0">
                <a:latin typeface="ArialMT"/>
              </a:rPr>
              <a:t>yhdystie VE1</a:t>
            </a:r>
          </a:p>
        </p:txBody>
      </p:sp>
      <p:sp>
        <p:nvSpPr>
          <p:cNvPr id="218" name="Rectangle 218"/>
          <p:cNvSpPr/>
          <p:nvPr/>
        </p:nvSpPr>
        <p:spPr>
          <a:xfrm>
            <a:off x="8245839" y="4194584"/>
            <a:ext cx="811119" cy="3223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45796"/>
            <a:r>
              <a:rPr lang="en-US" sz="1078" dirty="0">
                <a:latin typeface="ArialMT"/>
              </a:rPr>
              <a:t>Sakatin</a:t>
            </a:r>
          </a:p>
          <a:p>
            <a:pPr>
              <a:lnSpc>
                <a:spcPts val="1285"/>
              </a:lnSpc>
            </a:pPr>
            <a:r>
              <a:rPr lang="en-US" sz="1078" dirty="0">
                <a:latin typeface="ArialMT"/>
              </a:rPr>
              <a:t>yhdystie VE2</a:t>
            </a:r>
          </a:p>
        </p:txBody>
      </p:sp>
      <p:sp>
        <p:nvSpPr>
          <p:cNvPr id="219" name="Rectangle 219"/>
          <p:cNvSpPr/>
          <p:nvPr/>
        </p:nvSpPr>
        <p:spPr>
          <a:xfrm>
            <a:off x="2666309" y="2735386"/>
            <a:ext cx="646011" cy="165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078" dirty="0">
                <a:latin typeface="ArialMT"/>
              </a:rPr>
              <a:t>Sodankylä</a:t>
            </a:r>
          </a:p>
        </p:txBody>
      </p:sp>
      <p:sp>
        <p:nvSpPr>
          <p:cNvPr id="220" name="Rectangle 220"/>
          <p:cNvSpPr/>
          <p:nvPr/>
        </p:nvSpPr>
        <p:spPr>
          <a:xfrm rot="-4184151">
            <a:off x="1502413" y="5962378"/>
            <a:ext cx="57708" cy="1169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760" dirty="0">
                <a:latin typeface="SymbolMT"/>
              </a:rPr>
              <a:t>¬</a:t>
            </a:r>
          </a:p>
        </p:txBody>
      </p:sp>
      <p:sp>
        <p:nvSpPr>
          <p:cNvPr id="222" name="Rectangle 222"/>
          <p:cNvSpPr/>
          <p:nvPr/>
        </p:nvSpPr>
        <p:spPr>
          <a:xfrm rot="-4140318">
            <a:off x="1418100" y="5734100"/>
            <a:ext cx="405560" cy="1106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719" dirty="0">
                <a:latin typeface="ArialMT"/>
              </a:rPr>
              <a:t> Kemijärvi</a:t>
            </a:r>
          </a:p>
        </p:txBody>
      </p:sp>
      <p:sp>
        <p:nvSpPr>
          <p:cNvPr id="223" name="Rectangle 223"/>
          <p:cNvSpPr/>
          <p:nvPr/>
        </p:nvSpPr>
        <p:spPr>
          <a:xfrm rot="3277782">
            <a:off x="10342097" y="4760200"/>
            <a:ext cx="330219" cy="165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078" dirty="0">
                <a:latin typeface="ArialMT"/>
              </a:rPr>
              <a:t>Ivalo </a:t>
            </a:r>
          </a:p>
        </p:txBody>
      </p:sp>
      <p:sp>
        <p:nvSpPr>
          <p:cNvPr id="224" name="Rectangle 224"/>
          <p:cNvSpPr/>
          <p:nvPr/>
        </p:nvSpPr>
        <p:spPr>
          <a:xfrm rot="3267899">
            <a:off x="10589185" y="4945992"/>
            <a:ext cx="107402" cy="175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139" dirty="0">
                <a:latin typeface="SymbolMT"/>
              </a:rPr>
              <a:t>®</a:t>
            </a:r>
          </a:p>
        </p:txBody>
      </p:sp>
      <p:sp>
        <p:nvSpPr>
          <p:cNvPr id="225" name="Rectangle 225"/>
          <p:cNvSpPr/>
          <p:nvPr/>
        </p:nvSpPr>
        <p:spPr>
          <a:xfrm rot="551406">
            <a:off x="1462705" y="2370496"/>
            <a:ext cx="57708" cy="1169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760" dirty="0">
                <a:latin typeface="SymbolMT"/>
              </a:rPr>
              <a:t>¬</a:t>
            </a:r>
          </a:p>
        </p:txBody>
      </p:sp>
      <p:sp>
        <p:nvSpPr>
          <p:cNvPr id="226" name="Rectangle 226"/>
          <p:cNvSpPr/>
          <p:nvPr/>
        </p:nvSpPr>
        <p:spPr>
          <a:xfrm rot="524712">
            <a:off x="1533656" y="2411247"/>
            <a:ext cx="405560" cy="1106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719" dirty="0">
                <a:latin typeface="ArialMT"/>
              </a:rPr>
              <a:t> Kemijärvi</a:t>
            </a:r>
          </a:p>
        </p:txBody>
      </p:sp>
      <p:sp>
        <p:nvSpPr>
          <p:cNvPr id="227" name="Rectangle 227"/>
          <p:cNvSpPr/>
          <p:nvPr/>
        </p:nvSpPr>
        <p:spPr>
          <a:xfrm>
            <a:off x="1461606" y="233626"/>
            <a:ext cx="564257" cy="1104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718" dirty="0">
                <a:latin typeface="ArialMT"/>
              </a:rPr>
              <a:t>MERKINNÄT:</a:t>
            </a:r>
          </a:p>
        </p:txBody>
      </p:sp>
      <p:sp>
        <p:nvSpPr>
          <p:cNvPr id="228" name="Rectangle 228"/>
          <p:cNvSpPr/>
          <p:nvPr/>
        </p:nvSpPr>
        <p:spPr>
          <a:xfrm>
            <a:off x="1461606" y="389919"/>
            <a:ext cx="775853" cy="2372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718" dirty="0">
                <a:latin typeface="ArialMT"/>
              </a:rPr>
              <a:t>Uusi tie/katuyhteys</a:t>
            </a:r>
          </a:p>
          <a:p>
            <a:pPr>
              <a:lnSpc>
                <a:spcPts val="1067"/>
              </a:lnSpc>
            </a:pPr>
            <a:r>
              <a:rPr lang="en-US" sz="718" dirty="0">
                <a:latin typeface="ArialMT"/>
              </a:rPr>
              <a:t>Nykyinen valtatie</a:t>
            </a:r>
          </a:p>
        </p:txBody>
      </p:sp>
      <p:sp>
        <p:nvSpPr>
          <p:cNvPr id="215" name="Otsikko 4">
            <a:extLst>
              <a:ext uri="{FF2B5EF4-FFF2-40B4-BE49-F238E27FC236}">
                <a16:creationId xmlns:a16="http://schemas.microsoft.com/office/drawing/2014/main" id="{32A0A1D6-5153-4ECA-954E-03DC87FABEBF}"/>
              </a:ext>
            </a:extLst>
          </p:cNvPr>
          <p:cNvSpPr txBox="1">
            <a:spLocks/>
          </p:cNvSpPr>
          <p:nvPr/>
        </p:nvSpPr>
        <p:spPr>
          <a:xfrm>
            <a:off x="3949849" y="132491"/>
            <a:ext cx="3978793" cy="7123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30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Hankkeen sijainti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C879-84FC-4AC6-8CFF-ED8944689E74}" type="slidenum">
              <a:rPr lang="fi-FI" smtClean="0"/>
              <a:t>4</a:t>
            </a:fld>
            <a:endParaRPr lang="fi-FI"/>
          </a:p>
        </p:txBody>
      </p:sp>
      <p:sp>
        <p:nvSpPr>
          <p:cNvPr id="8" name="Otsikko 4"/>
          <p:cNvSpPr>
            <a:spLocks noGrp="1"/>
          </p:cNvSpPr>
          <p:nvPr>
            <p:ph type="title"/>
          </p:nvPr>
        </p:nvSpPr>
        <p:spPr>
          <a:xfrm>
            <a:off x="474657" y="180573"/>
            <a:ext cx="10600243" cy="712350"/>
          </a:xfrm>
        </p:spPr>
        <p:txBody>
          <a:bodyPr/>
          <a:lstStyle/>
          <a:p>
            <a:r>
              <a:rPr lang="fi-FI" dirty="0" err="1"/>
              <a:t>Vt</a:t>
            </a:r>
            <a:r>
              <a:rPr lang="fi-FI" dirty="0"/>
              <a:t> 5 vaihtoehto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58D222-7F4A-483C-81B7-D16916983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37" y="770144"/>
            <a:ext cx="9997114" cy="60878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tsikko 4">
            <a:extLst>
              <a:ext uri="{FF2B5EF4-FFF2-40B4-BE49-F238E27FC236}">
                <a16:creationId xmlns:a16="http://schemas.microsoft.com/office/drawing/2014/main" id="{4E87DB6F-037D-4C93-8BE4-2EAABB37C271}"/>
              </a:ext>
            </a:extLst>
          </p:cNvPr>
          <p:cNvSpPr txBox="1">
            <a:spLocks/>
          </p:cNvSpPr>
          <p:nvPr/>
        </p:nvSpPr>
        <p:spPr>
          <a:xfrm>
            <a:off x="106641" y="770144"/>
            <a:ext cx="5668137" cy="24350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30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b="0" dirty="0"/>
              <a:t>Uusi tielinjaus </a:t>
            </a:r>
            <a:r>
              <a:rPr lang="fi-FI" sz="1600" b="0" dirty="0" err="1"/>
              <a:t>Kemijärventien</a:t>
            </a:r>
            <a:r>
              <a:rPr lang="fi-FI" sz="1600" b="0" dirty="0"/>
              <a:t> ja valtatien 4 välille Poikkijoen ja </a:t>
            </a:r>
            <a:r>
              <a:rPr lang="fi-FI" sz="1600" b="0" dirty="0" err="1"/>
              <a:t>Kaanaanmaan</a:t>
            </a:r>
            <a:r>
              <a:rPr lang="fi-FI" sz="1600" b="0" dirty="0"/>
              <a:t> itäpuolelta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b="0" dirty="0"/>
              <a:t>Uusi silta Kitisen yli hieman etelämpänä kuin Ve1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b="0" dirty="0"/>
              <a:t>Uusi liittymä valtatielle Varuskunnantien liittymän kohdalle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b="0" dirty="0"/>
              <a:t>Uusi katuliittymä </a:t>
            </a:r>
            <a:r>
              <a:rPr lang="fi-FI" sz="1600" b="0" dirty="0" err="1"/>
              <a:t>Kaanaanmaalle</a:t>
            </a:r>
            <a:endParaRPr lang="fi-FI" sz="1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b="0" dirty="0"/>
              <a:t>Kaivoksen yhdystie </a:t>
            </a:r>
            <a:r>
              <a:rPr lang="fi-FI" sz="1600" b="0" dirty="0" err="1"/>
              <a:t>Kaanaanmaasta</a:t>
            </a:r>
            <a:r>
              <a:rPr lang="fi-FI" sz="1600" b="0" dirty="0"/>
              <a:t> pohjoiseen Kitisen itäpuolelta</a:t>
            </a:r>
          </a:p>
          <a:p>
            <a:endParaRPr lang="fi-FI" sz="1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1600" b="0" dirty="0"/>
          </a:p>
        </p:txBody>
      </p:sp>
    </p:spTree>
    <p:extLst>
      <p:ext uri="{BB962C8B-B14F-4D97-AF65-F5344CB8AC3E}">
        <p14:creationId xmlns:p14="http://schemas.microsoft.com/office/powerpoint/2010/main" val="23271375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C879-84FC-4AC6-8CFF-ED8944689E74}" type="slidenum">
              <a:rPr lang="fi-FI" smtClean="0"/>
              <a:t>5</a:t>
            </a:fld>
            <a:endParaRPr lang="fi-FI"/>
          </a:p>
        </p:txBody>
      </p:sp>
      <p:sp>
        <p:nvSpPr>
          <p:cNvPr id="8" name="Otsikko 4"/>
          <p:cNvSpPr>
            <a:spLocks noGrp="1"/>
          </p:cNvSpPr>
          <p:nvPr>
            <p:ph type="title"/>
          </p:nvPr>
        </p:nvSpPr>
        <p:spPr>
          <a:xfrm>
            <a:off x="474657" y="180573"/>
            <a:ext cx="10600243" cy="712350"/>
          </a:xfrm>
        </p:spPr>
        <p:txBody>
          <a:bodyPr/>
          <a:lstStyle/>
          <a:p>
            <a:r>
              <a:rPr lang="fi-FI" dirty="0" err="1"/>
              <a:t>Vt</a:t>
            </a:r>
            <a:r>
              <a:rPr lang="fi-FI" dirty="0"/>
              <a:t> 5 vaihtoehto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5149C8-8860-4D42-85CA-214B8BFA9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07" y="892922"/>
            <a:ext cx="10031418" cy="59906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63E80F27-6A58-4C1E-AB2A-2B7010E2408F}"/>
              </a:ext>
            </a:extLst>
          </p:cNvPr>
          <p:cNvSpPr txBox="1">
            <a:spLocks/>
          </p:cNvSpPr>
          <p:nvPr/>
        </p:nvSpPr>
        <p:spPr>
          <a:xfrm>
            <a:off x="106641" y="892922"/>
            <a:ext cx="5668137" cy="24350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30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b="0" dirty="0"/>
              <a:t>Uusi tielinjaus </a:t>
            </a:r>
            <a:r>
              <a:rPr lang="fi-FI" sz="1600" b="0" dirty="0" err="1"/>
              <a:t>Pelkosenniementien</a:t>
            </a:r>
            <a:r>
              <a:rPr lang="fi-FI" sz="1600" b="0" dirty="0"/>
              <a:t> ja valtatien 4 välille Mantovaaran ja </a:t>
            </a:r>
            <a:r>
              <a:rPr lang="fi-FI" sz="1600" b="0" dirty="0" err="1"/>
              <a:t>Kuolpuvaaran</a:t>
            </a:r>
            <a:r>
              <a:rPr lang="fi-FI" sz="1600" b="0" dirty="0"/>
              <a:t> länsipuolelta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b="0" dirty="0"/>
              <a:t>Uusi silta Kitisen yli hieman etelämpänä kuin Ve1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b="0" dirty="0"/>
              <a:t>Uusi liittymä valtatielle Varuskunnantien liittymän kohdalle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b="0" dirty="0"/>
              <a:t>Uusi katuliittymä </a:t>
            </a:r>
            <a:r>
              <a:rPr lang="fi-FI" sz="1600" b="0" dirty="0" err="1"/>
              <a:t>Kaanaanmaalle</a:t>
            </a:r>
            <a:endParaRPr lang="fi-FI" sz="1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b="0" dirty="0"/>
              <a:t>Kaivoksen yhdystie </a:t>
            </a:r>
            <a:r>
              <a:rPr lang="fi-FI" sz="1600" b="0" dirty="0" err="1"/>
              <a:t>Kaanaanmaasta</a:t>
            </a:r>
            <a:r>
              <a:rPr lang="fi-FI" sz="1600" b="0" dirty="0"/>
              <a:t> pohjoiseen Kitisen itäpuolelta</a:t>
            </a:r>
          </a:p>
          <a:p>
            <a:endParaRPr lang="fi-FI" sz="1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1600" b="0" dirty="0"/>
          </a:p>
        </p:txBody>
      </p:sp>
    </p:spTree>
    <p:extLst>
      <p:ext uri="{BB962C8B-B14F-4D97-AF65-F5344CB8AC3E}">
        <p14:creationId xmlns:p14="http://schemas.microsoft.com/office/powerpoint/2010/main" val="8381958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C879-84FC-4AC6-8CFF-ED8944689E74}" type="slidenum">
              <a:rPr lang="fi-FI" smtClean="0"/>
              <a:t>6</a:t>
            </a:fld>
            <a:endParaRPr lang="fi-FI"/>
          </a:p>
        </p:txBody>
      </p:sp>
      <p:sp>
        <p:nvSpPr>
          <p:cNvPr id="8" name="Otsikko 4"/>
          <p:cNvSpPr>
            <a:spLocks noGrp="1"/>
          </p:cNvSpPr>
          <p:nvPr>
            <p:ph type="title"/>
          </p:nvPr>
        </p:nvSpPr>
        <p:spPr>
          <a:xfrm>
            <a:off x="474657" y="180573"/>
            <a:ext cx="10600243" cy="712350"/>
          </a:xfrm>
        </p:spPr>
        <p:txBody>
          <a:bodyPr/>
          <a:lstStyle/>
          <a:p>
            <a:r>
              <a:rPr lang="fi-FI" dirty="0"/>
              <a:t>Kaivoksen yhdystien vaihtoehdot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CFFAF6-DF27-4594-87BC-22F43BB37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037521"/>
            <a:ext cx="12192000" cy="52986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2C4D1F28-5C33-45BC-805B-BF2749490856}"/>
              </a:ext>
            </a:extLst>
          </p:cNvPr>
          <p:cNvSpPr txBox="1">
            <a:spLocks/>
          </p:cNvSpPr>
          <p:nvPr/>
        </p:nvSpPr>
        <p:spPr>
          <a:xfrm>
            <a:off x="249516" y="4273343"/>
            <a:ext cx="6294159" cy="24350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30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b="0" dirty="0" err="1"/>
              <a:t>Sakatin</a:t>
            </a:r>
            <a:r>
              <a:rPr lang="fi-FI" sz="1600" b="0" dirty="0"/>
              <a:t> kaivosalueelle on kaksi tieyhteysvaihtoehtoa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b="0" dirty="0"/>
              <a:t>Ensimmäinen vaihtoehto sijoittuu Kitisen itäpuolelle </a:t>
            </a:r>
            <a:r>
              <a:rPr lang="fi-FI" sz="1600" b="0" dirty="0" err="1"/>
              <a:t>Kaanaanmaan</a:t>
            </a:r>
            <a:r>
              <a:rPr lang="fi-FI" sz="1600" b="0" dirty="0"/>
              <a:t> suunnasta. Tieyhteys mukailee nykyistä metsäautotietä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b="0" dirty="0"/>
              <a:t>Toinen vaihtoehto lähtee </a:t>
            </a:r>
            <a:r>
              <a:rPr lang="fi-FI" sz="1600" b="0" dirty="0" err="1"/>
              <a:t>Sattasen</a:t>
            </a:r>
            <a:r>
              <a:rPr lang="fi-FI" sz="1600" b="0" dirty="0"/>
              <a:t> pohjoispuolelta valtatieltä 4, ylittää Kitisen saapuen kaivoalueen reunaan</a:t>
            </a:r>
          </a:p>
          <a:p>
            <a:endParaRPr lang="fi-FI" sz="1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1600" b="0" dirty="0"/>
          </a:p>
        </p:txBody>
      </p:sp>
    </p:spTree>
    <p:extLst>
      <p:ext uri="{BB962C8B-B14F-4D97-AF65-F5344CB8AC3E}">
        <p14:creationId xmlns:p14="http://schemas.microsoft.com/office/powerpoint/2010/main" val="69575304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C879-84FC-4AC6-8CFF-ED8944689E74}" type="slidenum">
              <a:rPr lang="fi-FI" smtClean="0"/>
              <a:t>7</a:t>
            </a:fld>
            <a:endParaRPr lang="fi-FI"/>
          </a:p>
        </p:txBody>
      </p:sp>
      <p:sp>
        <p:nvSpPr>
          <p:cNvPr id="8" name="Otsikko 4"/>
          <p:cNvSpPr>
            <a:spLocks noGrp="1"/>
          </p:cNvSpPr>
          <p:nvPr>
            <p:ph type="title"/>
          </p:nvPr>
        </p:nvSpPr>
        <p:spPr>
          <a:xfrm>
            <a:off x="474657" y="180573"/>
            <a:ext cx="10600243" cy="712350"/>
          </a:xfrm>
        </p:spPr>
        <p:txBody>
          <a:bodyPr/>
          <a:lstStyle/>
          <a:p>
            <a:r>
              <a:rPr lang="fi-FI" dirty="0" err="1"/>
              <a:t>Vt</a:t>
            </a:r>
            <a:r>
              <a:rPr lang="fi-FI" dirty="0"/>
              <a:t> 5 peruspoikkileikkaus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D547DE-A34C-4BAD-81F8-4512DA4B1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895350"/>
            <a:ext cx="11563350" cy="5067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108588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C879-84FC-4AC6-8CFF-ED8944689E74}" type="slidenum">
              <a:rPr lang="fi-FI" smtClean="0"/>
              <a:t>8</a:t>
            </a:fld>
            <a:endParaRPr lang="fi-FI"/>
          </a:p>
        </p:txBody>
      </p:sp>
      <p:sp>
        <p:nvSpPr>
          <p:cNvPr id="8" name="Otsikko 4"/>
          <p:cNvSpPr>
            <a:spLocks noGrp="1"/>
          </p:cNvSpPr>
          <p:nvPr>
            <p:ph type="title"/>
          </p:nvPr>
        </p:nvSpPr>
        <p:spPr>
          <a:xfrm>
            <a:off x="474657" y="180573"/>
            <a:ext cx="10600243" cy="712350"/>
          </a:xfrm>
        </p:spPr>
        <p:txBody>
          <a:bodyPr/>
          <a:lstStyle/>
          <a:p>
            <a:r>
              <a:rPr lang="fi-FI" dirty="0"/>
              <a:t>Kaivoksen yhdystien peruspoikkileikkaus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0F27D-FF2B-4288-8209-A76DBA89A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133294"/>
            <a:ext cx="10477500" cy="4962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456975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C879-84FC-4AC6-8CFF-ED8944689E74}" type="slidenum">
              <a:rPr lang="fi-FI" smtClean="0"/>
              <a:t>9</a:t>
            </a:fld>
            <a:endParaRPr lang="fi-FI"/>
          </a:p>
        </p:txBody>
      </p:sp>
      <p:sp>
        <p:nvSpPr>
          <p:cNvPr id="8" name="Otsikko 4"/>
          <p:cNvSpPr>
            <a:spLocks noGrp="1"/>
          </p:cNvSpPr>
          <p:nvPr>
            <p:ph type="title"/>
          </p:nvPr>
        </p:nvSpPr>
        <p:spPr>
          <a:xfrm>
            <a:off x="474657" y="536748"/>
            <a:ext cx="10600243" cy="712350"/>
          </a:xfrm>
        </p:spPr>
        <p:txBody>
          <a:bodyPr/>
          <a:lstStyle/>
          <a:p>
            <a:r>
              <a:rPr lang="fi-FI" dirty="0"/>
              <a:t>Alustavat tärkeimmät vaikutukset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E9EE9A2B-B860-410E-99DB-A9E57A389E7E}"/>
              </a:ext>
            </a:extLst>
          </p:cNvPr>
          <p:cNvSpPr txBox="1">
            <a:spLocks/>
          </p:cNvSpPr>
          <p:nvPr/>
        </p:nvSpPr>
        <p:spPr>
          <a:xfrm>
            <a:off x="703692" y="1498978"/>
            <a:ext cx="10142171" cy="243506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30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 b="0" dirty="0"/>
              <a:t>Uusi valtatieyhteys lyhentää pitkämatkaisen liikenteen matka-aikoja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 b="0" dirty="0"/>
              <a:t>Mahdollistaa toimivat kulkuyhteydet </a:t>
            </a:r>
            <a:r>
              <a:rPr lang="fi-FI" sz="2400" b="0" dirty="0" err="1"/>
              <a:t>Sakatin</a:t>
            </a:r>
            <a:r>
              <a:rPr lang="fi-FI" sz="2400" b="0" dirty="0"/>
              <a:t> kaivokselle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 b="0" dirty="0"/>
              <a:t>Tieyhteys parantaa liikenneturvallisuutta raskaan liikenteen siirtyessä osittain pois keskustasta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 b="0" dirty="0"/>
              <a:t>Jalankulun ja pyöräilyn olosuhteet paranevat uuden sillan myötä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 b="0" dirty="0"/>
              <a:t>Mahdollistaa uuden maankäytön kehittämisen </a:t>
            </a:r>
            <a:r>
              <a:rPr lang="fi-FI" sz="2400" b="0" dirty="0" err="1"/>
              <a:t>Kaanaanmaan</a:t>
            </a:r>
            <a:r>
              <a:rPr lang="fi-FI" sz="2400" b="0" dirty="0"/>
              <a:t> pohjoispuolella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 b="0" dirty="0"/>
              <a:t>Selkeyttää Sodankylän taajaman yhdyskuntarakennetta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 b="0" dirty="0"/>
              <a:t>Kielteiset vaikutukset nykyiselle asutukselle pienet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400" b="0" dirty="0"/>
              <a:t>Kielteiset vaikutukset ympäristöön pienet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24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2400" b="0" dirty="0"/>
          </a:p>
          <a:p>
            <a:endParaRPr lang="fi-FI" sz="1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sz="1600" b="0" dirty="0"/>
          </a:p>
        </p:txBody>
      </p:sp>
    </p:spTree>
    <p:extLst>
      <p:ext uri="{BB962C8B-B14F-4D97-AF65-F5344CB8AC3E}">
        <p14:creationId xmlns:p14="http://schemas.microsoft.com/office/powerpoint/2010/main" val="270985918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tsikko- ja väliotsikkodiat">
  <a:themeElements>
    <a:clrScheme name="Sitowise - taulukkovärit - V2">
      <a:dk1>
        <a:srgbClr val="000000"/>
      </a:dk1>
      <a:lt1>
        <a:srgbClr val="FFFFFF"/>
      </a:lt1>
      <a:dk2>
        <a:srgbClr val="003856"/>
      </a:dk2>
      <a:lt2>
        <a:srgbClr val="83C9F0"/>
      </a:lt2>
      <a:accent1>
        <a:srgbClr val="7FC200"/>
      </a:accent1>
      <a:accent2>
        <a:srgbClr val="003856"/>
      </a:accent2>
      <a:accent3>
        <a:srgbClr val="ED6890"/>
      </a:accent3>
      <a:accent4>
        <a:srgbClr val="83C9F0"/>
      </a:accent4>
      <a:accent5>
        <a:srgbClr val="FFEB44"/>
      </a:accent5>
      <a:accent6>
        <a:srgbClr val="34B98B"/>
      </a:accent6>
      <a:hlink>
        <a:srgbClr val="0563C1"/>
      </a:hlink>
      <a:folHlink>
        <a:srgbClr val="954F72"/>
      </a:folHlink>
    </a:clrScheme>
    <a:fontScheme name="B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towise-ppt-template-uusi-brandi" id="{B3AA8241-6252-427D-9134-3CBC00A657C9}" vid="{E0C57259-DE0A-4C08-B900-4591D6849168}"/>
    </a:ext>
  </a:extLst>
</a:theme>
</file>

<file path=ppt/theme/theme2.xml><?xml version="1.0" encoding="utf-8"?>
<a:theme xmlns:a="http://schemas.openxmlformats.org/drawingml/2006/main" name="Graafiset pohjat">
  <a:themeElements>
    <a:clrScheme name="Sitowise - taulukkovärit - V2">
      <a:dk1>
        <a:srgbClr val="000000"/>
      </a:dk1>
      <a:lt1>
        <a:srgbClr val="FFFFFF"/>
      </a:lt1>
      <a:dk2>
        <a:srgbClr val="003856"/>
      </a:dk2>
      <a:lt2>
        <a:srgbClr val="83C9F0"/>
      </a:lt2>
      <a:accent1>
        <a:srgbClr val="7FC200"/>
      </a:accent1>
      <a:accent2>
        <a:srgbClr val="003856"/>
      </a:accent2>
      <a:accent3>
        <a:srgbClr val="ED6890"/>
      </a:accent3>
      <a:accent4>
        <a:srgbClr val="83C9F0"/>
      </a:accent4>
      <a:accent5>
        <a:srgbClr val="FFEB44"/>
      </a:accent5>
      <a:accent6>
        <a:srgbClr val="34B98B"/>
      </a:accent6>
      <a:hlink>
        <a:srgbClr val="0563C1"/>
      </a:hlink>
      <a:folHlink>
        <a:srgbClr val="954F72"/>
      </a:folHlink>
    </a:clrScheme>
    <a:fontScheme name="B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towise-ppt-template-uusi-brandi" id="{B3AA8241-6252-427D-9134-3CBC00A657C9}" vid="{A188EB0B-0DDB-49DA-8EAC-341637BFDA18}"/>
    </a:ext>
  </a:extLst>
</a:theme>
</file>

<file path=ppt/theme/theme3.xml><?xml version="1.0" encoding="utf-8"?>
<a:theme xmlns:a="http://schemas.openxmlformats.org/drawingml/2006/main" name="Blankot pohjat">
  <a:themeElements>
    <a:clrScheme name="Sitowise - taulukkovärit - V2">
      <a:dk1>
        <a:srgbClr val="000000"/>
      </a:dk1>
      <a:lt1>
        <a:srgbClr val="FFFFFF"/>
      </a:lt1>
      <a:dk2>
        <a:srgbClr val="003856"/>
      </a:dk2>
      <a:lt2>
        <a:srgbClr val="83C9F0"/>
      </a:lt2>
      <a:accent1>
        <a:srgbClr val="7FC200"/>
      </a:accent1>
      <a:accent2>
        <a:srgbClr val="003856"/>
      </a:accent2>
      <a:accent3>
        <a:srgbClr val="ED6890"/>
      </a:accent3>
      <a:accent4>
        <a:srgbClr val="83C9F0"/>
      </a:accent4>
      <a:accent5>
        <a:srgbClr val="FFEB44"/>
      </a:accent5>
      <a:accent6>
        <a:srgbClr val="34B98B"/>
      </a:accent6>
      <a:hlink>
        <a:srgbClr val="0563C1"/>
      </a:hlink>
      <a:folHlink>
        <a:srgbClr val="954F72"/>
      </a:folHlink>
    </a:clrScheme>
    <a:fontScheme name="B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towise-ppt-template-uusi-brandi" id="{B3AA8241-6252-427D-9134-3CBC00A657C9}" vid="{F29CEEA6-AFB8-479A-82DE-99BE98AC57B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7969A70-94D4-411F-B634-26027C4F023F}">
  <we:reference id="842b2b2b-8ddd-4a6e-a770-2eb08a163176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3F195206CD0D44ABF5FBDB99025036" ma:contentTypeVersion="2" ma:contentTypeDescription="Create a new document." ma:contentTypeScope="" ma:versionID="f29a27f384d70c1d090d101d19482613">
  <xsd:schema xmlns:xsd="http://www.w3.org/2001/XMLSchema" xmlns:xs="http://www.w3.org/2001/XMLSchema" xmlns:p="http://schemas.microsoft.com/office/2006/metadata/properties" xmlns:ns2="683e684c-5187-4454-9855-682448a0b06d" targetNamespace="http://schemas.microsoft.com/office/2006/metadata/properties" ma:root="true" ma:fieldsID="37585b6b542036500a347170deb2b349" ns2:_="">
    <xsd:import namespace="683e684c-5187-4454-9855-682448a0b0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e684c-5187-4454-9855-682448a0b0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B64240-5ACF-4D95-9E70-49F63A572C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5F2BFB-54DE-41B7-9AAE-13B62ACFD2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3e684c-5187-4454-9855-682448a0b0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DCAF30-ED05-4DF7-B784-FBB522D21A42}">
  <ds:schemaRefs>
    <ds:schemaRef ds:uri="http://schemas.openxmlformats.org/package/2006/metadata/core-properties"/>
    <ds:schemaRef ds:uri="683e684c-5187-4454-9855-682448a0b06d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257</Words>
  <Application>Microsoft Office PowerPoint</Application>
  <PresentationFormat>Widescreen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Verdana</vt:lpstr>
      <vt:lpstr>Wingdings</vt:lpstr>
      <vt:lpstr>Calibri</vt:lpstr>
      <vt:lpstr>Arial</vt:lpstr>
      <vt:lpstr>SymbolMT</vt:lpstr>
      <vt:lpstr>ArialMT</vt:lpstr>
      <vt:lpstr>Otsikko- ja väliotsikkodiat</vt:lpstr>
      <vt:lpstr>Graafiset pohjat</vt:lpstr>
      <vt:lpstr>Blankot pohjat</vt:lpstr>
      <vt:lpstr>Valtatien 5 aluevaraus-suunnitelma Sodankylän taajamassa  24.3.2021</vt:lpstr>
      <vt:lpstr>PowerPoint Presentation</vt:lpstr>
      <vt:lpstr>PowerPoint Presentation</vt:lpstr>
      <vt:lpstr>Vt 5 vaihtoehto 1</vt:lpstr>
      <vt:lpstr>Vt 5 vaihtoehto 2</vt:lpstr>
      <vt:lpstr>Kaivoksen yhdystien vaihtoehdot</vt:lpstr>
      <vt:lpstr>Vt 5 peruspoikkileikkaus</vt:lpstr>
      <vt:lpstr>Kaivoksen yhdystien peruspoikkileikkaus</vt:lpstr>
      <vt:lpstr>Alustavat tärkeimmät vaikutukset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 9643 Varrion tieyhteys, yleissuunnitelma  Yleisötilaisuus 2</dc:title>
  <dc:creator>Susan Sundell</dc:creator>
  <cp:lastModifiedBy>Pirkka Hartikainen</cp:lastModifiedBy>
  <cp:revision>43</cp:revision>
  <cp:lastPrinted>2021-02-24T13:09:23Z</cp:lastPrinted>
  <dcterms:created xsi:type="dcterms:W3CDTF">2021-02-24T10:53:08Z</dcterms:created>
  <dcterms:modified xsi:type="dcterms:W3CDTF">2021-03-22T13:07:28Z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0x010100953F195206CD0D44ABF5FBDB99025036</vt:lpwstr>
  </property>
</Properties>
</file>